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27"/>
  </p:notesMasterIdLst>
  <p:sldIdLst>
    <p:sldId id="280" r:id="rId4"/>
    <p:sldId id="281" r:id="rId5"/>
    <p:sldId id="282" r:id="rId6"/>
    <p:sldId id="283" r:id="rId7"/>
    <p:sldId id="284" r:id="rId8"/>
    <p:sldId id="258" r:id="rId9"/>
    <p:sldId id="261" r:id="rId10"/>
    <p:sldId id="262" r:id="rId11"/>
    <p:sldId id="285" r:id="rId12"/>
    <p:sldId id="265" r:id="rId13"/>
    <p:sldId id="264" r:id="rId14"/>
    <p:sldId id="286" r:id="rId15"/>
    <p:sldId id="287" r:id="rId16"/>
    <p:sldId id="288" r:id="rId17"/>
    <p:sldId id="267"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0C4E6-3925-46E2-9A54-C95FD14392B3}" type="datetimeFigureOut">
              <a:rPr lang="nl-NL" smtClean="0"/>
              <a:t>15-5-2017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DECC9-B866-413B-891F-8252A1EADE26}" type="slidenum">
              <a:rPr lang="nl-NL" smtClean="0"/>
              <a:t>‹nr.›</a:t>
            </a:fld>
            <a:endParaRPr lang="nl-NL"/>
          </a:p>
        </p:txBody>
      </p:sp>
    </p:spTree>
    <p:extLst>
      <p:ext uri="{BB962C8B-B14F-4D97-AF65-F5344CB8AC3E}">
        <p14:creationId xmlns:p14="http://schemas.microsoft.com/office/powerpoint/2010/main" val="183991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131F91-4A49-403D-9580-DE02B2D5F1E3}" type="slidenum">
              <a:rPr lang="nl-NL" altLang="nl-NL">
                <a:solidFill>
                  <a:srgbClr val="000000"/>
                </a:solidFill>
              </a:rPr>
              <a:pPr>
                <a:spcBef>
                  <a:spcPct val="0"/>
                </a:spcBef>
              </a:pPr>
              <a:t>2</a:t>
            </a:fld>
            <a:endParaRPr lang="nl-NL" altLang="nl-NL">
              <a:solidFill>
                <a:srgbClr val="000000"/>
              </a:solidFill>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95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EE9313-BD4D-466A-8059-72ECD576B5A6}" type="slidenum">
              <a:rPr lang="nl-NL" altLang="nl-NL">
                <a:solidFill>
                  <a:srgbClr val="000000"/>
                </a:solidFill>
              </a:rPr>
              <a:pPr>
                <a:spcBef>
                  <a:spcPct val="0"/>
                </a:spcBef>
              </a:pPr>
              <a:t>4</a:t>
            </a:fld>
            <a:endParaRPr lang="nl-NL" altLang="nl-NL">
              <a:solidFill>
                <a:srgbClr val="000000"/>
              </a:solidFill>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58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63F0E7-E7F4-4D45-B5DE-969A41F6F960}" type="slidenum">
              <a:rPr lang="nl-NL" altLang="nl-NL" smtClean="0">
                <a:solidFill>
                  <a:srgbClr val="000000"/>
                </a:solidFill>
              </a:rPr>
              <a:pPr>
                <a:spcBef>
                  <a:spcPct val="0"/>
                </a:spcBef>
              </a:pPr>
              <a:t>5</a:t>
            </a:fld>
            <a:endParaRPr lang="nl-NL" altLang="nl-NL" smtClean="0">
              <a:solidFill>
                <a:srgbClr val="000000"/>
              </a:solidFill>
            </a:endParaRP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37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FADF7D-2FC8-4A9A-B75B-C410C0517739}" type="slidenum">
              <a:rPr lang="nl-NL" altLang="nl-NL" smtClean="0">
                <a:solidFill>
                  <a:srgbClr val="000000"/>
                </a:solidFill>
              </a:rPr>
              <a:pPr>
                <a:spcBef>
                  <a:spcPct val="0"/>
                </a:spcBef>
              </a:pPr>
              <a:t>16</a:t>
            </a:fld>
            <a:endParaRPr lang="nl-NL" altLang="nl-NL" smtClean="0">
              <a:solidFill>
                <a:srgbClr val="000000"/>
              </a:solidFill>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75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26BF1E-B1F8-4265-8BFF-353D8F010829}" type="slidenum">
              <a:rPr lang="nl-NL" altLang="nl-NL" smtClean="0">
                <a:solidFill>
                  <a:srgbClr val="000000"/>
                </a:solidFill>
              </a:rPr>
              <a:pPr>
                <a:spcBef>
                  <a:spcPct val="0"/>
                </a:spcBef>
              </a:pPr>
              <a:t>20</a:t>
            </a:fld>
            <a:endParaRPr lang="nl-NL" altLang="nl-NL" smtClean="0">
              <a:solidFill>
                <a:srgbClr val="000000"/>
              </a:solidFill>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4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3897" y="2130315"/>
            <a:ext cx="10364208" cy="1470052"/>
          </a:xfrm>
        </p:spPr>
        <p:txBody>
          <a:bodyPr/>
          <a:lstStyle/>
          <a:p>
            <a:r>
              <a:rPr lang="nl-NL" smtClean="0"/>
              <a:t>Klik om de stijl te bewerken</a:t>
            </a:r>
            <a:endParaRPr lang="nl-NL"/>
          </a:p>
        </p:txBody>
      </p:sp>
      <p:sp>
        <p:nvSpPr>
          <p:cNvPr id="3" name="Ondertitel 2"/>
          <p:cNvSpPr>
            <a:spLocks noGrp="1"/>
          </p:cNvSpPr>
          <p:nvPr>
            <p:ph type="subTitle" idx="1"/>
          </p:nvPr>
        </p:nvSpPr>
        <p:spPr>
          <a:xfrm>
            <a:off x="1827793" y="3885976"/>
            <a:ext cx="8536416" cy="1752301"/>
          </a:xfrm>
        </p:spPr>
        <p:txBody>
          <a:bodyPr/>
          <a:lstStyle>
            <a:lvl1pPr marL="0" indent="0" algn="ctr">
              <a:buNone/>
              <a:defRPr/>
            </a:lvl1pPr>
            <a:lvl2pPr marL="483855" indent="0" algn="ctr">
              <a:buNone/>
              <a:defRPr/>
            </a:lvl2pPr>
            <a:lvl3pPr marL="967710" indent="0" algn="ctr">
              <a:buNone/>
              <a:defRPr/>
            </a:lvl3pPr>
            <a:lvl4pPr marL="1451564" indent="0" algn="ctr">
              <a:buNone/>
              <a:defRPr/>
            </a:lvl4pPr>
            <a:lvl5pPr marL="1935419" indent="0" algn="ctr">
              <a:buNone/>
              <a:defRPr/>
            </a:lvl5pPr>
            <a:lvl6pPr marL="2419274" indent="0" algn="ctr">
              <a:buNone/>
              <a:defRPr/>
            </a:lvl6pPr>
            <a:lvl7pPr marL="2903129" indent="0" algn="ctr">
              <a:buNone/>
              <a:defRPr/>
            </a:lvl7pPr>
            <a:lvl8pPr marL="3386983" indent="0" algn="ctr">
              <a:buNone/>
              <a:defRPr/>
            </a:lvl8pPr>
            <a:lvl9pPr marL="3870838" indent="0" algn="ctr">
              <a:buNone/>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351618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27325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37214" y="761067"/>
            <a:ext cx="2793207" cy="52888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253114" y="761067"/>
            <a:ext cx="8169064" cy="52888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817467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253115" y="761067"/>
            <a:ext cx="11177306" cy="954273"/>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2031627" y="2286560"/>
            <a:ext cx="4336526" cy="376333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6583188" y="2286560"/>
            <a:ext cx="4338765" cy="3763332"/>
          </a:xfrm>
        </p:spPr>
        <p:txBody>
          <a:bodyPr/>
          <a:lstStyle/>
          <a:p>
            <a:pPr lvl="0"/>
            <a:endParaRPr lang="nl-NL" noProof="0" smtClean="0"/>
          </a:p>
        </p:txBody>
      </p:sp>
    </p:spTree>
    <p:extLst>
      <p:ext uri="{BB962C8B-B14F-4D97-AF65-F5344CB8AC3E}">
        <p14:creationId xmlns:p14="http://schemas.microsoft.com/office/powerpoint/2010/main" val="98490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3897" y="2130315"/>
            <a:ext cx="10364208" cy="1470052"/>
          </a:xfrm>
        </p:spPr>
        <p:txBody>
          <a:bodyPr/>
          <a:lstStyle/>
          <a:p>
            <a:r>
              <a:rPr lang="nl-NL" smtClean="0"/>
              <a:t>Klik om de stijl te bewerken</a:t>
            </a:r>
            <a:endParaRPr lang="nl-NL"/>
          </a:p>
        </p:txBody>
      </p:sp>
      <p:sp>
        <p:nvSpPr>
          <p:cNvPr id="3" name="Ondertitel 2"/>
          <p:cNvSpPr>
            <a:spLocks noGrp="1"/>
          </p:cNvSpPr>
          <p:nvPr>
            <p:ph type="subTitle" idx="1"/>
          </p:nvPr>
        </p:nvSpPr>
        <p:spPr>
          <a:xfrm>
            <a:off x="1827793" y="3885976"/>
            <a:ext cx="8536416" cy="1752301"/>
          </a:xfrm>
        </p:spPr>
        <p:txBody>
          <a:bodyPr/>
          <a:lstStyle>
            <a:lvl1pPr marL="0" indent="0" algn="ctr">
              <a:buNone/>
              <a:defRPr/>
            </a:lvl1pPr>
            <a:lvl2pPr marL="483855" indent="0" algn="ctr">
              <a:buNone/>
              <a:defRPr/>
            </a:lvl2pPr>
            <a:lvl3pPr marL="967710" indent="0" algn="ctr">
              <a:buNone/>
              <a:defRPr/>
            </a:lvl3pPr>
            <a:lvl4pPr marL="1451564" indent="0" algn="ctr">
              <a:buNone/>
              <a:defRPr/>
            </a:lvl4pPr>
            <a:lvl5pPr marL="1935419" indent="0" algn="ctr">
              <a:buNone/>
              <a:defRPr/>
            </a:lvl5pPr>
            <a:lvl6pPr marL="2419274" indent="0" algn="ctr">
              <a:buNone/>
              <a:defRPr/>
            </a:lvl6pPr>
            <a:lvl7pPr marL="2903129" indent="0" algn="ctr">
              <a:buNone/>
              <a:defRPr/>
            </a:lvl7pPr>
            <a:lvl8pPr marL="3386983" indent="0" algn="ctr">
              <a:buNone/>
              <a:defRPr/>
            </a:lvl8pPr>
            <a:lvl9pPr marL="3870838" indent="0" algn="ctr">
              <a:buNone/>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1582058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2921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175" y="4406795"/>
            <a:ext cx="10364208" cy="1362527"/>
          </a:xfrm>
        </p:spPr>
        <p:txBody>
          <a:bodyPr anchor="t"/>
          <a:lstStyle>
            <a:lvl1pPr algn="l">
              <a:defRPr sz="4233"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175" y="2906502"/>
            <a:ext cx="10364208" cy="1500293"/>
          </a:xfrm>
        </p:spPr>
        <p:txBody>
          <a:bodyPr anchor="b"/>
          <a:lstStyle>
            <a:lvl1pPr marL="0" indent="0">
              <a:buNone/>
              <a:defRPr sz="2117"/>
            </a:lvl1pPr>
            <a:lvl2pPr marL="483855" indent="0">
              <a:buNone/>
              <a:defRPr sz="1905"/>
            </a:lvl2pPr>
            <a:lvl3pPr marL="967710" indent="0">
              <a:buNone/>
              <a:defRPr sz="1693"/>
            </a:lvl3pPr>
            <a:lvl4pPr marL="1451564" indent="0">
              <a:buNone/>
              <a:defRPr sz="1482"/>
            </a:lvl4pPr>
            <a:lvl5pPr marL="1935419" indent="0">
              <a:buNone/>
              <a:defRPr sz="1482"/>
            </a:lvl5pPr>
            <a:lvl6pPr marL="2419274" indent="0">
              <a:buNone/>
              <a:defRPr sz="1482"/>
            </a:lvl6pPr>
            <a:lvl7pPr marL="2903129" indent="0">
              <a:buNone/>
              <a:defRPr sz="1482"/>
            </a:lvl7pPr>
            <a:lvl8pPr marL="3386983" indent="0">
              <a:buNone/>
              <a:defRPr sz="1482"/>
            </a:lvl8pPr>
            <a:lvl9pPr marL="3870838" indent="0">
              <a:buNone/>
              <a:defRPr sz="1482"/>
            </a:lvl9pPr>
          </a:lstStyle>
          <a:p>
            <a:pPr lvl="0"/>
            <a:r>
              <a:rPr lang="nl-NL" smtClean="0"/>
              <a:t>Klik om de modelstijlen te bewerken</a:t>
            </a:r>
          </a:p>
        </p:txBody>
      </p:sp>
    </p:spTree>
    <p:extLst>
      <p:ext uri="{BB962C8B-B14F-4D97-AF65-F5344CB8AC3E}">
        <p14:creationId xmlns:p14="http://schemas.microsoft.com/office/powerpoint/2010/main" val="1681971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2031627" y="2286560"/>
            <a:ext cx="4336526" cy="3763332"/>
          </a:xfrm>
        </p:spPr>
        <p:txBody>
          <a:bodyPr/>
          <a:lstStyle>
            <a:lvl1pPr>
              <a:defRPr sz="2963"/>
            </a:lvl1pPr>
            <a:lvl2pPr>
              <a:defRPr sz="2540"/>
            </a:lvl2pPr>
            <a:lvl3pPr>
              <a:defRPr sz="2117"/>
            </a:lvl3pPr>
            <a:lvl4pPr>
              <a:defRPr sz="1905"/>
            </a:lvl4pPr>
            <a:lvl5pPr>
              <a:defRPr sz="1905"/>
            </a:lvl5pPr>
            <a:lvl6pPr>
              <a:defRPr sz="1905"/>
            </a:lvl6pPr>
            <a:lvl7pPr>
              <a:defRPr sz="1905"/>
            </a:lvl7pPr>
            <a:lvl8pPr>
              <a:defRPr sz="1905"/>
            </a:lvl8pPr>
            <a:lvl9pPr>
              <a:defRPr sz="190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583188" y="2286560"/>
            <a:ext cx="4338765" cy="3763332"/>
          </a:xfrm>
        </p:spPr>
        <p:txBody>
          <a:bodyPr/>
          <a:lstStyle>
            <a:lvl1pPr>
              <a:defRPr sz="2963"/>
            </a:lvl1pPr>
            <a:lvl2pPr>
              <a:defRPr sz="2540"/>
            </a:lvl2pPr>
            <a:lvl3pPr>
              <a:defRPr sz="2117"/>
            </a:lvl3pPr>
            <a:lvl4pPr>
              <a:defRPr sz="1905"/>
            </a:lvl4pPr>
            <a:lvl5pPr>
              <a:defRPr sz="1905"/>
            </a:lvl5pPr>
            <a:lvl6pPr>
              <a:defRPr sz="1905"/>
            </a:lvl6pPr>
            <a:lvl7pPr>
              <a:defRPr sz="1905"/>
            </a:lvl7pPr>
            <a:lvl8pPr>
              <a:defRPr sz="1905"/>
            </a:lvl8pPr>
            <a:lvl9pPr>
              <a:defRPr sz="190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63637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265" y="273850"/>
            <a:ext cx="10973472" cy="114412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264" y="1535574"/>
            <a:ext cx="5387059" cy="640103"/>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nl-NL" smtClean="0"/>
              <a:t>Klik om de modelstijlen te bewerken</a:t>
            </a:r>
          </a:p>
        </p:txBody>
      </p:sp>
      <p:sp>
        <p:nvSpPr>
          <p:cNvPr id="4" name="Tijdelijke aanduiding voor inhoud 3"/>
          <p:cNvSpPr>
            <a:spLocks noGrp="1"/>
          </p:cNvSpPr>
          <p:nvPr>
            <p:ph sz="half" idx="2"/>
          </p:nvPr>
        </p:nvSpPr>
        <p:spPr>
          <a:xfrm>
            <a:off x="609264" y="2175677"/>
            <a:ext cx="5387059" cy="3949818"/>
          </a:xfrm>
        </p:spPr>
        <p:txBody>
          <a:bodyPr/>
          <a:lstStyle>
            <a:lvl1pPr>
              <a:defRPr sz="2540"/>
            </a:lvl1pPr>
            <a:lvl2pPr>
              <a:defRPr sz="2117"/>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439" y="1535574"/>
            <a:ext cx="5389298" cy="640103"/>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nl-NL" smtClean="0"/>
              <a:t>Klik om de modelstijlen te bewerken</a:t>
            </a:r>
          </a:p>
        </p:txBody>
      </p:sp>
      <p:sp>
        <p:nvSpPr>
          <p:cNvPr id="6" name="Tijdelijke aanduiding voor inhoud 5"/>
          <p:cNvSpPr>
            <a:spLocks noGrp="1"/>
          </p:cNvSpPr>
          <p:nvPr>
            <p:ph sz="quarter" idx="4"/>
          </p:nvPr>
        </p:nvSpPr>
        <p:spPr>
          <a:xfrm>
            <a:off x="6193439" y="2175677"/>
            <a:ext cx="5389298" cy="3949818"/>
          </a:xfrm>
        </p:spPr>
        <p:txBody>
          <a:bodyPr/>
          <a:lstStyle>
            <a:lvl1pPr>
              <a:defRPr sz="2540"/>
            </a:lvl1pPr>
            <a:lvl2pPr>
              <a:defRPr sz="2117"/>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6647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096378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58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817549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265" y="273850"/>
            <a:ext cx="4011735" cy="1160920"/>
          </a:xfrm>
        </p:spPr>
        <p:txBody>
          <a:bodyPr anchor="b"/>
          <a:lstStyle>
            <a:lvl1pPr algn="l">
              <a:defRPr sz="2117" b="1"/>
            </a:lvl1pPr>
          </a:lstStyle>
          <a:p>
            <a:r>
              <a:rPr lang="nl-NL" smtClean="0"/>
              <a:t>Klik om de stijl te bewerken</a:t>
            </a:r>
            <a:endParaRPr lang="nl-NL"/>
          </a:p>
        </p:txBody>
      </p:sp>
      <p:sp>
        <p:nvSpPr>
          <p:cNvPr id="3" name="Tijdelijke aanduiding voor inhoud 2"/>
          <p:cNvSpPr>
            <a:spLocks noGrp="1"/>
          </p:cNvSpPr>
          <p:nvPr>
            <p:ph idx="1"/>
          </p:nvPr>
        </p:nvSpPr>
        <p:spPr>
          <a:xfrm>
            <a:off x="4766596" y="273850"/>
            <a:ext cx="6816141" cy="5851644"/>
          </a:xfrm>
        </p:spPr>
        <p:txBody>
          <a:bodyPr/>
          <a:lstStyle>
            <a:lvl1pPr>
              <a:defRPr sz="3387"/>
            </a:lvl1pPr>
            <a:lvl2pPr>
              <a:defRPr sz="2963"/>
            </a:lvl2pPr>
            <a:lvl3pPr>
              <a:defRPr sz="2540"/>
            </a:lvl3pPr>
            <a:lvl4pPr>
              <a:defRPr sz="2117"/>
            </a:lvl4pPr>
            <a:lvl5pPr>
              <a:defRPr sz="2117"/>
            </a:lvl5pPr>
            <a:lvl6pPr>
              <a:defRPr sz="2117"/>
            </a:lvl6pPr>
            <a:lvl7pPr>
              <a:defRPr sz="2117"/>
            </a:lvl7pPr>
            <a:lvl8pPr>
              <a:defRPr sz="2117"/>
            </a:lvl8pPr>
            <a:lvl9pPr>
              <a:defRPr sz="2117"/>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265" y="1434770"/>
            <a:ext cx="4011735" cy="4690724"/>
          </a:xfrm>
        </p:spPr>
        <p:txBody>
          <a:bodyPr/>
          <a:lstStyle>
            <a:lvl1pPr marL="0" indent="0">
              <a:buNone/>
              <a:defRPr sz="1482"/>
            </a:lvl1pPr>
            <a:lvl2pPr marL="483855" indent="0">
              <a:buNone/>
              <a:defRPr sz="1270"/>
            </a:lvl2pPr>
            <a:lvl3pPr marL="967710" indent="0">
              <a:buNone/>
              <a:defRPr sz="1058"/>
            </a:lvl3pPr>
            <a:lvl4pPr marL="1451564" indent="0">
              <a:buNone/>
              <a:defRPr sz="952"/>
            </a:lvl4pPr>
            <a:lvl5pPr marL="1935419" indent="0">
              <a:buNone/>
              <a:defRPr sz="952"/>
            </a:lvl5pPr>
            <a:lvl6pPr marL="2419274" indent="0">
              <a:buNone/>
              <a:defRPr sz="952"/>
            </a:lvl6pPr>
            <a:lvl7pPr marL="2903129" indent="0">
              <a:buNone/>
              <a:defRPr sz="952"/>
            </a:lvl7pPr>
            <a:lvl8pPr marL="3386983" indent="0">
              <a:buNone/>
              <a:defRPr sz="952"/>
            </a:lvl8pPr>
            <a:lvl9pPr marL="3870838" indent="0">
              <a:buNone/>
              <a:defRPr sz="952"/>
            </a:lvl9pPr>
          </a:lstStyle>
          <a:p>
            <a:pPr lvl="0"/>
            <a:r>
              <a:rPr lang="nl-NL" smtClean="0"/>
              <a:t>Klik om de modelstijlen te bewerken</a:t>
            </a:r>
          </a:p>
        </p:txBody>
      </p:sp>
    </p:spTree>
    <p:extLst>
      <p:ext uri="{BB962C8B-B14F-4D97-AF65-F5344CB8AC3E}">
        <p14:creationId xmlns:p14="http://schemas.microsoft.com/office/powerpoint/2010/main" val="25799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90018" y="4799929"/>
            <a:ext cx="7315648" cy="567860"/>
          </a:xfrm>
        </p:spPr>
        <p:txBody>
          <a:bodyPr anchor="b"/>
          <a:lstStyle>
            <a:lvl1pPr algn="l">
              <a:defRPr sz="2117"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90018" y="613223"/>
            <a:ext cx="7315648" cy="4114463"/>
          </a:xfrm>
        </p:spPr>
        <p:txBody>
          <a:bodyPr/>
          <a:lstStyle>
            <a:lvl1pPr marL="0" indent="0">
              <a:buNone/>
              <a:defRPr sz="3387"/>
            </a:lvl1pPr>
            <a:lvl2pPr marL="483855" indent="0">
              <a:buNone/>
              <a:defRPr sz="2963"/>
            </a:lvl2pPr>
            <a:lvl3pPr marL="967710" indent="0">
              <a:buNone/>
              <a:defRPr sz="2540"/>
            </a:lvl3pPr>
            <a:lvl4pPr marL="1451564" indent="0">
              <a:buNone/>
              <a:defRPr sz="2117"/>
            </a:lvl4pPr>
            <a:lvl5pPr marL="1935419" indent="0">
              <a:buNone/>
              <a:defRPr sz="2117"/>
            </a:lvl5pPr>
            <a:lvl6pPr marL="2419274" indent="0">
              <a:buNone/>
              <a:defRPr sz="2117"/>
            </a:lvl6pPr>
            <a:lvl7pPr marL="2903129" indent="0">
              <a:buNone/>
              <a:defRPr sz="2117"/>
            </a:lvl7pPr>
            <a:lvl8pPr marL="3386983" indent="0">
              <a:buNone/>
              <a:defRPr sz="2117"/>
            </a:lvl8pPr>
            <a:lvl9pPr marL="3870838" indent="0">
              <a:buNone/>
              <a:defRPr sz="2117"/>
            </a:lvl9pPr>
          </a:lstStyle>
          <a:p>
            <a:pPr lvl="0"/>
            <a:endParaRPr lang="nl-NL" noProof="0" smtClean="0"/>
          </a:p>
        </p:txBody>
      </p:sp>
      <p:sp>
        <p:nvSpPr>
          <p:cNvPr id="4" name="Tijdelijke aanduiding voor tekst 3"/>
          <p:cNvSpPr>
            <a:spLocks noGrp="1"/>
          </p:cNvSpPr>
          <p:nvPr>
            <p:ph type="body" sz="half" idx="2"/>
          </p:nvPr>
        </p:nvSpPr>
        <p:spPr>
          <a:xfrm>
            <a:off x="2390018" y="5367788"/>
            <a:ext cx="7315648" cy="804748"/>
          </a:xfrm>
        </p:spPr>
        <p:txBody>
          <a:bodyPr/>
          <a:lstStyle>
            <a:lvl1pPr marL="0" indent="0">
              <a:buNone/>
              <a:defRPr sz="1482"/>
            </a:lvl1pPr>
            <a:lvl2pPr marL="483855" indent="0">
              <a:buNone/>
              <a:defRPr sz="1270"/>
            </a:lvl2pPr>
            <a:lvl3pPr marL="967710" indent="0">
              <a:buNone/>
              <a:defRPr sz="1058"/>
            </a:lvl3pPr>
            <a:lvl4pPr marL="1451564" indent="0">
              <a:buNone/>
              <a:defRPr sz="952"/>
            </a:lvl4pPr>
            <a:lvl5pPr marL="1935419" indent="0">
              <a:buNone/>
              <a:defRPr sz="952"/>
            </a:lvl5pPr>
            <a:lvl6pPr marL="2419274" indent="0">
              <a:buNone/>
              <a:defRPr sz="952"/>
            </a:lvl6pPr>
            <a:lvl7pPr marL="2903129" indent="0">
              <a:buNone/>
              <a:defRPr sz="952"/>
            </a:lvl7pPr>
            <a:lvl8pPr marL="3386983" indent="0">
              <a:buNone/>
              <a:defRPr sz="952"/>
            </a:lvl8pPr>
            <a:lvl9pPr marL="3870838" indent="0">
              <a:buNone/>
              <a:defRPr sz="952"/>
            </a:lvl9pPr>
          </a:lstStyle>
          <a:p>
            <a:pPr lvl="0"/>
            <a:r>
              <a:rPr lang="nl-NL" smtClean="0"/>
              <a:t>Klik om de modelstijlen te bewerken</a:t>
            </a:r>
          </a:p>
        </p:txBody>
      </p:sp>
    </p:spTree>
    <p:extLst>
      <p:ext uri="{BB962C8B-B14F-4D97-AF65-F5344CB8AC3E}">
        <p14:creationId xmlns:p14="http://schemas.microsoft.com/office/powerpoint/2010/main" val="386135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901270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37214" y="761067"/>
            <a:ext cx="2793207" cy="52888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253114" y="761067"/>
            <a:ext cx="8169064" cy="52888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2056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253115" y="761067"/>
            <a:ext cx="11177306" cy="954273"/>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2031627" y="2286560"/>
            <a:ext cx="4336526" cy="376333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6583188" y="2286560"/>
            <a:ext cx="4338765" cy="3763332"/>
          </a:xfrm>
        </p:spPr>
        <p:txBody>
          <a:bodyPr/>
          <a:lstStyle/>
          <a:p>
            <a:pPr lvl="0"/>
            <a:endParaRPr lang="nl-NL" noProof="0" smtClean="0"/>
          </a:p>
        </p:txBody>
      </p:sp>
    </p:spTree>
    <p:extLst>
      <p:ext uri="{BB962C8B-B14F-4D97-AF65-F5344CB8AC3E}">
        <p14:creationId xmlns:p14="http://schemas.microsoft.com/office/powerpoint/2010/main" val="365636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3897" y="2130315"/>
            <a:ext cx="10364208" cy="1470052"/>
          </a:xfrm>
        </p:spPr>
        <p:txBody>
          <a:bodyPr/>
          <a:lstStyle/>
          <a:p>
            <a:r>
              <a:rPr lang="nl-NL" smtClean="0"/>
              <a:t>Klik om de stijl te bewerken</a:t>
            </a:r>
            <a:endParaRPr lang="nl-NL"/>
          </a:p>
        </p:txBody>
      </p:sp>
      <p:sp>
        <p:nvSpPr>
          <p:cNvPr id="3" name="Ondertitel 2"/>
          <p:cNvSpPr>
            <a:spLocks noGrp="1"/>
          </p:cNvSpPr>
          <p:nvPr>
            <p:ph type="subTitle" idx="1"/>
          </p:nvPr>
        </p:nvSpPr>
        <p:spPr>
          <a:xfrm>
            <a:off x="1827793" y="3885976"/>
            <a:ext cx="8536416" cy="1752301"/>
          </a:xfrm>
        </p:spPr>
        <p:txBody>
          <a:bodyPr/>
          <a:lstStyle>
            <a:lvl1pPr marL="0" indent="0" algn="ctr">
              <a:buNone/>
              <a:defRPr/>
            </a:lvl1pPr>
            <a:lvl2pPr marL="483855" indent="0" algn="ctr">
              <a:buNone/>
              <a:defRPr/>
            </a:lvl2pPr>
            <a:lvl3pPr marL="967710" indent="0" algn="ctr">
              <a:buNone/>
              <a:defRPr/>
            </a:lvl3pPr>
            <a:lvl4pPr marL="1451564" indent="0" algn="ctr">
              <a:buNone/>
              <a:defRPr/>
            </a:lvl4pPr>
            <a:lvl5pPr marL="1935419" indent="0" algn="ctr">
              <a:buNone/>
              <a:defRPr/>
            </a:lvl5pPr>
            <a:lvl6pPr marL="2419274" indent="0" algn="ctr">
              <a:buNone/>
              <a:defRPr/>
            </a:lvl6pPr>
            <a:lvl7pPr marL="2903129" indent="0" algn="ctr">
              <a:buNone/>
              <a:defRPr/>
            </a:lvl7pPr>
            <a:lvl8pPr marL="3386983" indent="0" algn="ctr">
              <a:buNone/>
              <a:defRPr/>
            </a:lvl8pPr>
            <a:lvl9pPr marL="3870838" indent="0" algn="ctr">
              <a:buNone/>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1927135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76083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175" y="4406795"/>
            <a:ext cx="10364208" cy="1362527"/>
          </a:xfrm>
        </p:spPr>
        <p:txBody>
          <a:bodyPr anchor="t"/>
          <a:lstStyle>
            <a:lvl1pPr algn="l">
              <a:defRPr sz="4233"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175" y="2906502"/>
            <a:ext cx="10364208" cy="1500293"/>
          </a:xfrm>
        </p:spPr>
        <p:txBody>
          <a:bodyPr anchor="b"/>
          <a:lstStyle>
            <a:lvl1pPr marL="0" indent="0">
              <a:buNone/>
              <a:defRPr sz="2117"/>
            </a:lvl1pPr>
            <a:lvl2pPr marL="483855" indent="0">
              <a:buNone/>
              <a:defRPr sz="1905"/>
            </a:lvl2pPr>
            <a:lvl3pPr marL="967710" indent="0">
              <a:buNone/>
              <a:defRPr sz="1693"/>
            </a:lvl3pPr>
            <a:lvl4pPr marL="1451564" indent="0">
              <a:buNone/>
              <a:defRPr sz="1482"/>
            </a:lvl4pPr>
            <a:lvl5pPr marL="1935419" indent="0">
              <a:buNone/>
              <a:defRPr sz="1482"/>
            </a:lvl5pPr>
            <a:lvl6pPr marL="2419274" indent="0">
              <a:buNone/>
              <a:defRPr sz="1482"/>
            </a:lvl6pPr>
            <a:lvl7pPr marL="2903129" indent="0">
              <a:buNone/>
              <a:defRPr sz="1482"/>
            </a:lvl7pPr>
            <a:lvl8pPr marL="3386983" indent="0">
              <a:buNone/>
              <a:defRPr sz="1482"/>
            </a:lvl8pPr>
            <a:lvl9pPr marL="3870838" indent="0">
              <a:buNone/>
              <a:defRPr sz="1482"/>
            </a:lvl9pPr>
          </a:lstStyle>
          <a:p>
            <a:pPr lvl="0"/>
            <a:r>
              <a:rPr lang="nl-NL" smtClean="0"/>
              <a:t>Klik om de modelstijlen te bewerken</a:t>
            </a:r>
          </a:p>
        </p:txBody>
      </p:sp>
    </p:spTree>
    <p:extLst>
      <p:ext uri="{BB962C8B-B14F-4D97-AF65-F5344CB8AC3E}">
        <p14:creationId xmlns:p14="http://schemas.microsoft.com/office/powerpoint/2010/main" val="1730362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2031627" y="2286560"/>
            <a:ext cx="4336526" cy="3763332"/>
          </a:xfrm>
        </p:spPr>
        <p:txBody>
          <a:bodyPr/>
          <a:lstStyle>
            <a:lvl1pPr>
              <a:defRPr sz="2963"/>
            </a:lvl1pPr>
            <a:lvl2pPr>
              <a:defRPr sz="2540"/>
            </a:lvl2pPr>
            <a:lvl3pPr>
              <a:defRPr sz="2117"/>
            </a:lvl3pPr>
            <a:lvl4pPr>
              <a:defRPr sz="1905"/>
            </a:lvl4pPr>
            <a:lvl5pPr>
              <a:defRPr sz="1905"/>
            </a:lvl5pPr>
            <a:lvl6pPr>
              <a:defRPr sz="1905"/>
            </a:lvl6pPr>
            <a:lvl7pPr>
              <a:defRPr sz="1905"/>
            </a:lvl7pPr>
            <a:lvl8pPr>
              <a:defRPr sz="1905"/>
            </a:lvl8pPr>
            <a:lvl9pPr>
              <a:defRPr sz="190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583188" y="2286560"/>
            <a:ext cx="4338765" cy="3763332"/>
          </a:xfrm>
        </p:spPr>
        <p:txBody>
          <a:bodyPr/>
          <a:lstStyle>
            <a:lvl1pPr>
              <a:defRPr sz="2963"/>
            </a:lvl1pPr>
            <a:lvl2pPr>
              <a:defRPr sz="2540"/>
            </a:lvl2pPr>
            <a:lvl3pPr>
              <a:defRPr sz="2117"/>
            </a:lvl3pPr>
            <a:lvl4pPr>
              <a:defRPr sz="1905"/>
            </a:lvl4pPr>
            <a:lvl5pPr>
              <a:defRPr sz="1905"/>
            </a:lvl5pPr>
            <a:lvl6pPr>
              <a:defRPr sz="1905"/>
            </a:lvl6pPr>
            <a:lvl7pPr>
              <a:defRPr sz="1905"/>
            </a:lvl7pPr>
            <a:lvl8pPr>
              <a:defRPr sz="1905"/>
            </a:lvl8pPr>
            <a:lvl9pPr>
              <a:defRPr sz="190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687385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265" y="273850"/>
            <a:ext cx="10973472" cy="114412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264" y="1535574"/>
            <a:ext cx="5387059" cy="640103"/>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nl-NL" smtClean="0"/>
              <a:t>Klik om de modelstijlen te bewerken</a:t>
            </a:r>
          </a:p>
        </p:txBody>
      </p:sp>
      <p:sp>
        <p:nvSpPr>
          <p:cNvPr id="4" name="Tijdelijke aanduiding voor inhoud 3"/>
          <p:cNvSpPr>
            <a:spLocks noGrp="1"/>
          </p:cNvSpPr>
          <p:nvPr>
            <p:ph sz="half" idx="2"/>
          </p:nvPr>
        </p:nvSpPr>
        <p:spPr>
          <a:xfrm>
            <a:off x="609264" y="2175677"/>
            <a:ext cx="5387059" cy="3949818"/>
          </a:xfrm>
        </p:spPr>
        <p:txBody>
          <a:bodyPr/>
          <a:lstStyle>
            <a:lvl1pPr>
              <a:defRPr sz="2540"/>
            </a:lvl1pPr>
            <a:lvl2pPr>
              <a:defRPr sz="2117"/>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439" y="1535574"/>
            <a:ext cx="5389298" cy="640103"/>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nl-NL" smtClean="0"/>
              <a:t>Klik om de modelstijlen te bewerken</a:t>
            </a:r>
          </a:p>
        </p:txBody>
      </p:sp>
      <p:sp>
        <p:nvSpPr>
          <p:cNvPr id="6" name="Tijdelijke aanduiding voor inhoud 5"/>
          <p:cNvSpPr>
            <a:spLocks noGrp="1"/>
          </p:cNvSpPr>
          <p:nvPr>
            <p:ph sz="quarter" idx="4"/>
          </p:nvPr>
        </p:nvSpPr>
        <p:spPr>
          <a:xfrm>
            <a:off x="6193439" y="2175677"/>
            <a:ext cx="5389298" cy="3949818"/>
          </a:xfrm>
        </p:spPr>
        <p:txBody>
          <a:bodyPr/>
          <a:lstStyle>
            <a:lvl1pPr>
              <a:defRPr sz="2540"/>
            </a:lvl1pPr>
            <a:lvl2pPr>
              <a:defRPr sz="2117"/>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7333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175" y="4406795"/>
            <a:ext cx="10364208" cy="1362527"/>
          </a:xfrm>
        </p:spPr>
        <p:txBody>
          <a:bodyPr anchor="t"/>
          <a:lstStyle>
            <a:lvl1pPr algn="l">
              <a:defRPr sz="4233"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175" y="2906502"/>
            <a:ext cx="10364208" cy="1500293"/>
          </a:xfrm>
        </p:spPr>
        <p:txBody>
          <a:bodyPr anchor="b"/>
          <a:lstStyle>
            <a:lvl1pPr marL="0" indent="0">
              <a:buNone/>
              <a:defRPr sz="2117"/>
            </a:lvl1pPr>
            <a:lvl2pPr marL="483855" indent="0">
              <a:buNone/>
              <a:defRPr sz="1905"/>
            </a:lvl2pPr>
            <a:lvl3pPr marL="967710" indent="0">
              <a:buNone/>
              <a:defRPr sz="1693"/>
            </a:lvl3pPr>
            <a:lvl4pPr marL="1451564" indent="0">
              <a:buNone/>
              <a:defRPr sz="1482"/>
            </a:lvl4pPr>
            <a:lvl5pPr marL="1935419" indent="0">
              <a:buNone/>
              <a:defRPr sz="1482"/>
            </a:lvl5pPr>
            <a:lvl6pPr marL="2419274" indent="0">
              <a:buNone/>
              <a:defRPr sz="1482"/>
            </a:lvl6pPr>
            <a:lvl7pPr marL="2903129" indent="0">
              <a:buNone/>
              <a:defRPr sz="1482"/>
            </a:lvl7pPr>
            <a:lvl8pPr marL="3386983" indent="0">
              <a:buNone/>
              <a:defRPr sz="1482"/>
            </a:lvl8pPr>
            <a:lvl9pPr marL="3870838" indent="0">
              <a:buNone/>
              <a:defRPr sz="1482"/>
            </a:lvl9pPr>
          </a:lstStyle>
          <a:p>
            <a:pPr lvl="0"/>
            <a:r>
              <a:rPr lang="nl-NL" smtClean="0"/>
              <a:t>Klik om de modelstijlen te bewerken</a:t>
            </a:r>
          </a:p>
        </p:txBody>
      </p:sp>
    </p:spTree>
    <p:extLst>
      <p:ext uri="{BB962C8B-B14F-4D97-AF65-F5344CB8AC3E}">
        <p14:creationId xmlns:p14="http://schemas.microsoft.com/office/powerpoint/2010/main" val="74298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968020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816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265" y="273850"/>
            <a:ext cx="4011735" cy="1160920"/>
          </a:xfrm>
        </p:spPr>
        <p:txBody>
          <a:bodyPr anchor="b"/>
          <a:lstStyle>
            <a:lvl1pPr algn="l">
              <a:defRPr sz="2117" b="1"/>
            </a:lvl1pPr>
          </a:lstStyle>
          <a:p>
            <a:r>
              <a:rPr lang="nl-NL" smtClean="0"/>
              <a:t>Klik om de stijl te bewerken</a:t>
            </a:r>
            <a:endParaRPr lang="nl-NL"/>
          </a:p>
        </p:txBody>
      </p:sp>
      <p:sp>
        <p:nvSpPr>
          <p:cNvPr id="3" name="Tijdelijke aanduiding voor inhoud 2"/>
          <p:cNvSpPr>
            <a:spLocks noGrp="1"/>
          </p:cNvSpPr>
          <p:nvPr>
            <p:ph idx="1"/>
          </p:nvPr>
        </p:nvSpPr>
        <p:spPr>
          <a:xfrm>
            <a:off x="4766596" y="273850"/>
            <a:ext cx="6816141" cy="5851644"/>
          </a:xfrm>
        </p:spPr>
        <p:txBody>
          <a:bodyPr/>
          <a:lstStyle>
            <a:lvl1pPr>
              <a:defRPr sz="3387"/>
            </a:lvl1pPr>
            <a:lvl2pPr>
              <a:defRPr sz="2963"/>
            </a:lvl2pPr>
            <a:lvl3pPr>
              <a:defRPr sz="2540"/>
            </a:lvl3pPr>
            <a:lvl4pPr>
              <a:defRPr sz="2117"/>
            </a:lvl4pPr>
            <a:lvl5pPr>
              <a:defRPr sz="2117"/>
            </a:lvl5pPr>
            <a:lvl6pPr>
              <a:defRPr sz="2117"/>
            </a:lvl6pPr>
            <a:lvl7pPr>
              <a:defRPr sz="2117"/>
            </a:lvl7pPr>
            <a:lvl8pPr>
              <a:defRPr sz="2117"/>
            </a:lvl8pPr>
            <a:lvl9pPr>
              <a:defRPr sz="2117"/>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265" y="1434770"/>
            <a:ext cx="4011735" cy="4690724"/>
          </a:xfrm>
        </p:spPr>
        <p:txBody>
          <a:bodyPr/>
          <a:lstStyle>
            <a:lvl1pPr marL="0" indent="0">
              <a:buNone/>
              <a:defRPr sz="1482"/>
            </a:lvl1pPr>
            <a:lvl2pPr marL="483855" indent="0">
              <a:buNone/>
              <a:defRPr sz="1270"/>
            </a:lvl2pPr>
            <a:lvl3pPr marL="967710" indent="0">
              <a:buNone/>
              <a:defRPr sz="1058"/>
            </a:lvl3pPr>
            <a:lvl4pPr marL="1451564" indent="0">
              <a:buNone/>
              <a:defRPr sz="952"/>
            </a:lvl4pPr>
            <a:lvl5pPr marL="1935419" indent="0">
              <a:buNone/>
              <a:defRPr sz="952"/>
            </a:lvl5pPr>
            <a:lvl6pPr marL="2419274" indent="0">
              <a:buNone/>
              <a:defRPr sz="952"/>
            </a:lvl6pPr>
            <a:lvl7pPr marL="2903129" indent="0">
              <a:buNone/>
              <a:defRPr sz="952"/>
            </a:lvl7pPr>
            <a:lvl8pPr marL="3386983" indent="0">
              <a:buNone/>
              <a:defRPr sz="952"/>
            </a:lvl8pPr>
            <a:lvl9pPr marL="3870838" indent="0">
              <a:buNone/>
              <a:defRPr sz="952"/>
            </a:lvl9pPr>
          </a:lstStyle>
          <a:p>
            <a:pPr lvl="0"/>
            <a:r>
              <a:rPr lang="nl-NL" smtClean="0"/>
              <a:t>Klik om de modelstijlen te bewerken</a:t>
            </a:r>
          </a:p>
        </p:txBody>
      </p:sp>
    </p:spTree>
    <p:extLst>
      <p:ext uri="{BB962C8B-B14F-4D97-AF65-F5344CB8AC3E}">
        <p14:creationId xmlns:p14="http://schemas.microsoft.com/office/powerpoint/2010/main" val="3483057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90018" y="4799929"/>
            <a:ext cx="7315648" cy="567860"/>
          </a:xfrm>
        </p:spPr>
        <p:txBody>
          <a:bodyPr anchor="b"/>
          <a:lstStyle>
            <a:lvl1pPr algn="l">
              <a:defRPr sz="2117"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90018" y="613223"/>
            <a:ext cx="7315648" cy="4114463"/>
          </a:xfrm>
        </p:spPr>
        <p:txBody>
          <a:bodyPr/>
          <a:lstStyle>
            <a:lvl1pPr marL="0" indent="0">
              <a:buNone/>
              <a:defRPr sz="3387"/>
            </a:lvl1pPr>
            <a:lvl2pPr marL="483855" indent="0">
              <a:buNone/>
              <a:defRPr sz="2963"/>
            </a:lvl2pPr>
            <a:lvl3pPr marL="967710" indent="0">
              <a:buNone/>
              <a:defRPr sz="2540"/>
            </a:lvl3pPr>
            <a:lvl4pPr marL="1451564" indent="0">
              <a:buNone/>
              <a:defRPr sz="2117"/>
            </a:lvl4pPr>
            <a:lvl5pPr marL="1935419" indent="0">
              <a:buNone/>
              <a:defRPr sz="2117"/>
            </a:lvl5pPr>
            <a:lvl6pPr marL="2419274" indent="0">
              <a:buNone/>
              <a:defRPr sz="2117"/>
            </a:lvl6pPr>
            <a:lvl7pPr marL="2903129" indent="0">
              <a:buNone/>
              <a:defRPr sz="2117"/>
            </a:lvl7pPr>
            <a:lvl8pPr marL="3386983" indent="0">
              <a:buNone/>
              <a:defRPr sz="2117"/>
            </a:lvl8pPr>
            <a:lvl9pPr marL="3870838" indent="0">
              <a:buNone/>
              <a:defRPr sz="2117"/>
            </a:lvl9pPr>
          </a:lstStyle>
          <a:p>
            <a:pPr lvl="0"/>
            <a:endParaRPr lang="nl-NL" noProof="0" smtClean="0"/>
          </a:p>
        </p:txBody>
      </p:sp>
      <p:sp>
        <p:nvSpPr>
          <p:cNvPr id="4" name="Tijdelijke aanduiding voor tekst 3"/>
          <p:cNvSpPr>
            <a:spLocks noGrp="1"/>
          </p:cNvSpPr>
          <p:nvPr>
            <p:ph type="body" sz="half" idx="2"/>
          </p:nvPr>
        </p:nvSpPr>
        <p:spPr>
          <a:xfrm>
            <a:off x="2390018" y="5367788"/>
            <a:ext cx="7315648" cy="804748"/>
          </a:xfrm>
        </p:spPr>
        <p:txBody>
          <a:bodyPr/>
          <a:lstStyle>
            <a:lvl1pPr marL="0" indent="0">
              <a:buNone/>
              <a:defRPr sz="1482"/>
            </a:lvl1pPr>
            <a:lvl2pPr marL="483855" indent="0">
              <a:buNone/>
              <a:defRPr sz="1270"/>
            </a:lvl2pPr>
            <a:lvl3pPr marL="967710" indent="0">
              <a:buNone/>
              <a:defRPr sz="1058"/>
            </a:lvl3pPr>
            <a:lvl4pPr marL="1451564" indent="0">
              <a:buNone/>
              <a:defRPr sz="952"/>
            </a:lvl4pPr>
            <a:lvl5pPr marL="1935419" indent="0">
              <a:buNone/>
              <a:defRPr sz="952"/>
            </a:lvl5pPr>
            <a:lvl6pPr marL="2419274" indent="0">
              <a:buNone/>
              <a:defRPr sz="952"/>
            </a:lvl6pPr>
            <a:lvl7pPr marL="2903129" indent="0">
              <a:buNone/>
              <a:defRPr sz="952"/>
            </a:lvl7pPr>
            <a:lvl8pPr marL="3386983" indent="0">
              <a:buNone/>
              <a:defRPr sz="952"/>
            </a:lvl8pPr>
            <a:lvl9pPr marL="3870838" indent="0">
              <a:buNone/>
              <a:defRPr sz="952"/>
            </a:lvl9pPr>
          </a:lstStyle>
          <a:p>
            <a:pPr lvl="0"/>
            <a:r>
              <a:rPr lang="nl-NL" smtClean="0"/>
              <a:t>Klik om de modelstijlen te bewerken</a:t>
            </a:r>
          </a:p>
        </p:txBody>
      </p:sp>
    </p:spTree>
    <p:extLst>
      <p:ext uri="{BB962C8B-B14F-4D97-AF65-F5344CB8AC3E}">
        <p14:creationId xmlns:p14="http://schemas.microsoft.com/office/powerpoint/2010/main" val="4236178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50683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37214" y="761067"/>
            <a:ext cx="2793207" cy="52888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253114" y="761067"/>
            <a:ext cx="8169064" cy="52888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92562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253115" y="761067"/>
            <a:ext cx="11177306" cy="954273"/>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2031627" y="2286560"/>
            <a:ext cx="4336526" cy="376333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6583188" y="2286560"/>
            <a:ext cx="4338765" cy="3763332"/>
          </a:xfrm>
        </p:spPr>
        <p:txBody>
          <a:bodyPr/>
          <a:lstStyle/>
          <a:p>
            <a:pPr lvl="0"/>
            <a:endParaRPr lang="nl-NL" noProof="0" smtClean="0"/>
          </a:p>
        </p:txBody>
      </p:sp>
    </p:spTree>
    <p:extLst>
      <p:ext uri="{BB962C8B-B14F-4D97-AF65-F5344CB8AC3E}">
        <p14:creationId xmlns:p14="http://schemas.microsoft.com/office/powerpoint/2010/main" val="409451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2031627" y="2286560"/>
            <a:ext cx="4336526" cy="3763332"/>
          </a:xfrm>
        </p:spPr>
        <p:txBody>
          <a:bodyPr/>
          <a:lstStyle>
            <a:lvl1pPr>
              <a:defRPr sz="2963"/>
            </a:lvl1pPr>
            <a:lvl2pPr>
              <a:defRPr sz="2540"/>
            </a:lvl2pPr>
            <a:lvl3pPr>
              <a:defRPr sz="2117"/>
            </a:lvl3pPr>
            <a:lvl4pPr>
              <a:defRPr sz="1905"/>
            </a:lvl4pPr>
            <a:lvl5pPr>
              <a:defRPr sz="1905"/>
            </a:lvl5pPr>
            <a:lvl6pPr>
              <a:defRPr sz="1905"/>
            </a:lvl6pPr>
            <a:lvl7pPr>
              <a:defRPr sz="1905"/>
            </a:lvl7pPr>
            <a:lvl8pPr>
              <a:defRPr sz="1905"/>
            </a:lvl8pPr>
            <a:lvl9pPr>
              <a:defRPr sz="190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583188" y="2286560"/>
            <a:ext cx="4338765" cy="3763332"/>
          </a:xfrm>
        </p:spPr>
        <p:txBody>
          <a:bodyPr/>
          <a:lstStyle>
            <a:lvl1pPr>
              <a:defRPr sz="2963"/>
            </a:lvl1pPr>
            <a:lvl2pPr>
              <a:defRPr sz="2540"/>
            </a:lvl2pPr>
            <a:lvl3pPr>
              <a:defRPr sz="2117"/>
            </a:lvl3pPr>
            <a:lvl4pPr>
              <a:defRPr sz="1905"/>
            </a:lvl4pPr>
            <a:lvl5pPr>
              <a:defRPr sz="1905"/>
            </a:lvl5pPr>
            <a:lvl6pPr>
              <a:defRPr sz="1905"/>
            </a:lvl6pPr>
            <a:lvl7pPr>
              <a:defRPr sz="1905"/>
            </a:lvl7pPr>
            <a:lvl8pPr>
              <a:defRPr sz="1905"/>
            </a:lvl8pPr>
            <a:lvl9pPr>
              <a:defRPr sz="190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654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265" y="273850"/>
            <a:ext cx="10973472" cy="114412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264" y="1535574"/>
            <a:ext cx="5387059" cy="640103"/>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nl-NL" smtClean="0"/>
              <a:t>Klik om de modelstijlen te bewerken</a:t>
            </a:r>
          </a:p>
        </p:txBody>
      </p:sp>
      <p:sp>
        <p:nvSpPr>
          <p:cNvPr id="4" name="Tijdelijke aanduiding voor inhoud 3"/>
          <p:cNvSpPr>
            <a:spLocks noGrp="1"/>
          </p:cNvSpPr>
          <p:nvPr>
            <p:ph sz="half" idx="2"/>
          </p:nvPr>
        </p:nvSpPr>
        <p:spPr>
          <a:xfrm>
            <a:off x="609264" y="2175677"/>
            <a:ext cx="5387059" cy="3949818"/>
          </a:xfrm>
        </p:spPr>
        <p:txBody>
          <a:bodyPr/>
          <a:lstStyle>
            <a:lvl1pPr>
              <a:defRPr sz="2540"/>
            </a:lvl1pPr>
            <a:lvl2pPr>
              <a:defRPr sz="2117"/>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439" y="1535574"/>
            <a:ext cx="5389298" cy="640103"/>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nl-NL" smtClean="0"/>
              <a:t>Klik om de modelstijlen te bewerken</a:t>
            </a:r>
          </a:p>
        </p:txBody>
      </p:sp>
      <p:sp>
        <p:nvSpPr>
          <p:cNvPr id="6" name="Tijdelijke aanduiding voor inhoud 5"/>
          <p:cNvSpPr>
            <a:spLocks noGrp="1"/>
          </p:cNvSpPr>
          <p:nvPr>
            <p:ph sz="quarter" idx="4"/>
          </p:nvPr>
        </p:nvSpPr>
        <p:spPr>
          <a:xfrm>
            <a:off x="6193439" y="2175677"/>
            <a:ext cx="5389298" cy="3949818"/>
          </a:xfrm>
        </p:spPr>
        <p:txBody>
          <a:bodyPr/>
          <a:lstStyle>
            <a:lvl1pPr>
              <a:defRPr sz="2540"/>
            </a:lvl1pPr>
            <a:lvl2pPr>
              <a:defRPr sz="2117"/>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4518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73900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46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265" y="273850"/>
            <a:ext cx="4011735" cy="1160920"/>
          </a:xfrm>
        </p:spPr>
        <p:txBody>
          <a:bodyPr anchor="b"/>
          <a:lstStyle>
            <a:lvl1pPr algn="l">
              <a:defRPr sz="2117" b="1"/>
            </a:lvl1pPr>
          </a:lstStyle>
          <a:p>
            <a:r>
              <a:rPr lang="nl-NL" smtClean="0"/>
              <a:t>Klik om de stijl te bewerken</a:t>
            </a:r>
            <a:endParaRPr lang="nl-NL"/>
          </a:p>
        </p:txBody>
      </p:sp>
      <p:sp>
        <p:nvSpPr>
          <p:cNvPr id="3" name="Tijdelijke aanduiding voor inhoud 2"/>
          <p:cNvSpPr>
            <a:spLocks noGrp="1"/>
          </p:cNvSpPr>
          <p:nvPr>
            <p:ph idx="1"/>
          </p:nvPr>
        </p:nvSpPr>
        <p:spPr>
          <a:xfrm>
            <a:off x="4766596" y="273850"/>
            <a:ext cx="6816141" cy="5851644"/>
          </a:xfrm>
        </p:spPr>
        <p:txBody>
          <a:bodyPr/>
          <a:lstStyle>
            <a:lvl1pPr>
              <a:defRPr sz="3387"/>
            </a:lvl1pPr>
            <a:lvl2pPr>
              <a:defRPr sz="2963"/>
            </a:lvl2pPr>
            <a:lvl3pPr>
              <a:defRPr sz="2540"/>
            </a:lvl3pPr>
            <a:lvl4pPr>
              <a:defRPr sz="2117"/>
            </a:lvl4pPr>
            <a:lvl5pPr>
              <a:defRPr sz="2117"/>
            </a:lvl5pPr>
            <a:lvl6pPr>
              <a:defRPr sz="2117"/>
            </a:lvl6pPr>
            <a:lvl7pPr>
              <a:defRPr sz="2117"/>
            </a:lvl7pPr>
            <a:lvl8pPr>
              <a:defRPr sz="2117"/>
            </a:lvl8pPr>
            <a:lvl9pPr>
              <a:defRPr sz="2117"/>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265" y="1434770"/>
            <a:ext cx="4011735" cy="4690724"/>
          </a:xfrm>
        </p:spPr>
        <p:txBody>
          <a:bodyPr/>
          <a:lstStyle>
            <a:lvl1pPr marL="0" indent="0">
              <a:buNone/>
              <a:defRPr sz="1482"/>
            </a:lvl1pPr>
            <a:lvl2pPr marL="483855" indent="0">
              <a:buNone/>
              <a:defRPr sz="1270"/>
            </a:lvl2pPr>
            <a:lvl3pPr marL="967710" indent="0">
              <a:buNone/>
              <a:defRPr sz="1058"/>
            </a:lvl3pPr>
            <a:lvl4pPr marL="1451564" indent="0">
              <a:buNone/>
              <a:defRPr sz="952"/>
            </a:lvl4pPr>
            <a:lvl5pPr marL="1935419" indent="0">
              <a:buNone/>
              <a:defRPr sz="952"/>
            </a:lvl5pPr>
            <a:lvl6pPr marL="2419274" indent="0">
              <a:buNone/>
              <a:defRPr sz="952"/>
            </a:lvl6pPr>
            <a:lvl7pPr marL="2903129" indent="0">
              <a:buNone/>
              <a:defRPr sz="952"/>
            </a:lvl7pPr>
            <a:lvl8pPr marL="3386983" indent="0">
              <a:buNone/>
              <a:defRPr sz="952"/>
            </a:lvl8pPr>
            <a:lvl9pPr marL="3870838" indent="0">
              <a:buNone/>
              <a:defRPr sz="952"/>
            </a:lvl9pPr>
          </a:lstStyle>
          <a:p>
            <a:pPr lvl="0"/>
            <a:r>
              <a:rPr lang="nl-NL" smtClean="0"/>
              <a:t>Klik om de modelstijlen te bewerken</a:t>
            </a:r>
          </a:p>
        </p:txBody>
      </p:sp>
    </p:spTree>
    <p:extLst>
      <p:ext uri="{BB962C8B-B14F-4D97-AF65-F5344CB8AC3E}">
        <p14:creationId xmlns:p14="http://schemas.microsoft.com/office/powerpoint/2010/main" val="3043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90018" y="4799929"/>
            <a:ext cx="7315648" cy="567860"/>
          </a:xfrm>
        </p:spPr>
        <p:txBody>
          <a:bodyPr anchor="b"/>
          <a:lstStyle>
            <a:lvl1pPr algn="l">
              <a:defRPr sz="2117"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90018" y="613223"/>
            <a:ext cx="7315648" cy="4114463"/>
          </a:xfrm>
        </p:spPr>
        <p:txBody>
          <a:bodyPr/>
          <a:lstStyle>
            <a:lvl1pPr marL="0" indent="0">
              <a:buNone/>
              <a:defRPr sz="3387"/>
            </a:lvl1pPr>
            <a:lvl2pPr marL="483855" indent="0">
              <a:buNone/>
              <a:defRPr sz="2963"/>
            </a:lvl2pPr>
            <a:lvl3pPr marL="967710" indent="0">
              <a:buNone/>
              <a:defRPr sz="2540"/>
            </a:lvl3pPr>
            <a:lvl4pPr marL="1451564" indent="0">
              <a:buNone/>
              <a:defRPr sz="2117"/>
            </a:lvl4pPr>
            <a:lvl5pPr marL="1935419" indent="0">
              <a:buNone/>
              <a:defRPr sz="2117"/>
            </a:lvl5pPr>
            <a:lvl6pPr marL="2419274" indent="0">
              <a:buNone/>
              <a:defRPr sz="2117"/>
            </a:lvl6pPr>
            <a:lvl7pPr marL="2903129" indent="0">
              <a:buNone/>
              <a:defRPr sz="2117"/>
            </a:lvl7pPr>
            <a:lvl8pPr marL="3386983" indent="0">
              <a:buNone/>
              <a:defRPr sz="2117"/>
            </a:lvl8pPr>
            <a:lvl9pPr marL="3870838" indent="0">
              <a:buNone/>
              <a:defRPr sz="2117"/>
            </a:lvl9pPr>
          </a:lstStyle>
          <a:p>
            <a:pPr lvl="0"/>
            <a:endParaRPr lang="nl-NL" noProof="0" smtClean="0"/>
          </a:p>
        </p:txBody>
      </p:sp>
      <p:sp>
        <p:nvSpPr>
          <p:cNvPr id="4" name="Tijdelijke aanduiding voor tekst 3"/>
          <p:cNvSpPr>
            <a:spLocks noGrp="1"/>
          </p:cNvSpPr>
          <p:nvPr>
            <p:ph type="body" sz="half" idx="2"/>
          </p:nvPr>
        </p:nvSpPr>
        <p:spPr>
          <a:xfrm>
            <a:off x="2390018" y="5367788"/>
            <a:ext cx="7315648" cy="804748"/>
          </a:xfrm>
        </p:spPr>
        <p:txBody>
          <a:bodyPr/>
          <a:lstStyle>
            <a:lvl1pPr marL="0" indent="0">
              <a:buNone/>
              <a:defRPr sz="1482"/>
            </a:lvl1pPr>
            <a:lvl2pPr marL="483855" indent="0">
              <a:buNone/>
              <a:defRPr sz="1270"/>
            </a:lvl2pPr>
            <a:lvl3pPr marL="967710" indent="0">
              <a:buNone/>
              <a:defRPr sz="1058"/>
            </a:lvl3pPr>
            <a:lvl4pPr marL="1451564" indent="0">
              <a:buNone/>
              <a:defRPr sz="952"/>
            </a:lvl4pPr>
            <a:lvl5pPr marL="1935419" indent="0">
              <a:buNone/>
              <a:defRPr sz="952"/>
            </a:lvl5pPr>
            <a:lvl6pPr marL="2419274" indent="0">
              <a:buNone/>
              <a:defRPr sz="952"/>
            </a:lvl6pPr>
            <a:lvl7pPr marL="2903129" indent="0">
              <a:buNone/>
              <a:defRPr sz="952"/>
            </a:lvl7pPr>
            <a:lvl8pPr marL="3386983" indent="0">
              <a:buNone/>
              <a:defRPr sz="952"/>
            </a:lvl8pPr>
            <a:lvl9pPr marL="3870838" indent="0">
              <a:buNone/>
              <a:defRPr sz="952"/>
            </a:lvl9pPr>
          </a:lstStyle>
          <a:p>
            <a:pPr lvl="0"/>
            <a:r>
              <a:rPr lang="nl-NL" smtClean="0"/>
              <a:t>Klik om de modelstijlen te bewerken</a:t>
            </a:r>
          </a:p>
        </p:txBody>
      </p:sp>
    </p:spTree>
    <p:extLst>
      <p:ext uri="{BB962C8B-B14F-4D97-AF65-F5344CB8AC3E}">
        <p14:creationId xmlns:p14="http://schemas.microsoft.com/office/powerpoint/2010/main" val="257148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3115" y="761067"/>
            <a:ext cx="11177306" cy="95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ctr" anchorCtr="0" compatLnSpc="1">
            <a:prstTxWarp prst="textNoShape">
              <a:avLst/>
            </a:prstTxWarp>
          </a:bodyPr>
          <a:lstStyle/>
          <a:p>
            <a:pPr lvl="0"/>
            <a:r>
              <a:rPr lang="nl-NL" altLang="nl-NL" smtClean="0"/>
              <a:t>Koptekst</a:t>
            </a:r>
          </a:p>
        </p:txBody>
      </p:sp>
      <p:sp>
        <p:nvSpPr>
          <p:cNvPr id="1027" name="Rectangle 3"/>
          <p:cNvSpPr>
            <a:spLocks noGrp="1" noChangeArrowheads="1"/>
          </p:cNvSpPr>
          <p:nvPr>
            <p:ph type="body" idx="1"/>
          </p:nvPr>
        </p:nvSpPr>
        <p:spPr bwMode="auto">
          <a:xfrm>
            <a:off x="2031628" y="2286560"/>
            <a:ext cx="8890325" cy="376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p:txBody>
      </p:sp>
      <p:sp>
        <p:nvSpPr>
          <p:cNvPr id="1032" name="Text Box 8"/>
          <p:cNvSpPr txBox="1">
            <a:spLocks noChangeArrowheads="1"/>
          </p:cNvSpPr>
          <p:nvPr userDrawn="1"/>
        </p:nvSpPr>
        <p:spPr bwMode="auto">
          <a:xfrm>
            <a:off x="3301674" y="381375"/>
            <a:ext cx="8256423" cy="32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0"/>
              </a:spcBef>
              <a:defRPr>
                <a:solidFill>
                  <a:schemeClr val="tx1"/>
                </a:solidFill>
                <a:latin typeface="Arial" charset="0"/>
                <a:cs typeface="Arial" charset="0"/>
              </a:defRPr>
            </a:lvl1pPr>
            <a:lvl2pPr defTabSz="863600">
              <a:spcBef>
                <a:spcPct val="0"/>
              </a:spcBef>
              <a:defRPr>
                <a:solidFill>
                  <a:schemeClr val="tx1"/>
                </a:solidFill>
                <a:latin typeface="Arial" charset="0"/>
                <a:cs typeface="Arial" charset="0"/>
              </a:defRPr>
            </a:lvl2pPr>
            <a:lvl3pPr defTabSz="863600">
              <a:spcBef>
                <a:spcPct val="0"/>
              </a:spcBef>
              <a:defRPr>
                <a:solidFill>
                  <a:schemeClr val="tx1"/>
                </a:solidFill>
                <a:latin typeface="Arial" charset="0"/>
                <a:cs typeface="Arial" charset="0"/>
              </a:defRPr>
            </a:lvl3pPr>
            <a:lvl4pPr defTabSz="863600">
              <a:spcBef>
                <a:spcPct val="0"/>
              </a:spcBef>
              <a:defRPr>
                <a:solidFill>
                  <a:schemeClr val="tx1"/>
                </a:solidFill>
                <a:latin typeface="Arial" charset="0"/>
                <a:cs typeface="Arial" charset="0"/>
              </a:defRPr>
            </a:lvl4pPr>
            <a:lvl5pPr defTabSz="863600">
              <a:spcBef>
                <a:spcPct val="0"/>
              </a:spcBef>
              <a:defRPr>
                <a:solidFill>
                  <a:schemeClr val="tx1"/>
                </a:solidFill>
                <a:latin typeface="Arial" charset="0"/>
                <a:cs typeface="Arial" charset="0"/>
              </a:defRPr>
            </a:lvl5pPr>
            <a:lvl6pPr defTabSz="863600" fontAlgn="base">
              <a:spcBef>
                <a:spcPct val="0"/>
              </a:spcBef>
              <a:spcAft>
                <a:spcPct val="0"/>
              </a:spcAft>
              <a:defRPr>
                <a:solidFill>
                  <a:schemeClr val="tx1"/>
                </a:solidFill>
                <a:latin typeface="Arial" charset="0"/>
                <a:cs typeface="Arial" charset="0"/>
              </a:defRPr>
            </a:lvl6pPr>
            <a:lvl7pPr defTabSz="863600" fontAlgn="base">
              <a:spcBef>
                <a:spcPct val="0"/>
              </a:spcBef>
              <a:spcAft>
                <a:spcPct val="0"/>
              </a:spcAft>
              <a:defRPr>
                <a:solidFill>
                  <a:schemeClr val="tx1"/>
                </a:solidFill>
                <a:latin typeface="Arial" charset="0"/>
                <a:cs typeface="Arial" charset="0"/>
              </a:defRPr>
            </a:lvl7pPr>
            <a:lvl8pPr defTabSz="863600" fontAlgn="base">
              <a:spcBef>
                <a:spcPct val="0"/>
              </a:spcBef>
              <a:spcAft>
                <a:spcPct val="0"/>
              </a:spcAft>
              <a:defRPr>
                <a:solidFill>
                  <a:schemeClr val="tx1"/>
                </a:solidFill>
                <a:latin typeface="Arial" charset="0"/>
                <a:cs typeface="Arial" charset="0"/>
              </a:defRPr>
            </a:lvl8pPr>
            <a:lvl9pPr defTabSz="863600" fontAlgn="base">
              <a:spcBef>
                <a:spcPct val="0"/>
              </a:spcBef>
              <a:spcAft>
                <a:spcPct val="0"/>
              </a:spcAft>
              <a:defRPr>
                <a:solidFill>
                  <a:schemeClr val="tx1"/>
                </a:solidFill>
                <a:latin typeface="Arial" charset="0"/>
                <a:cs typeface="Arial" charset="0"/>
              </a:defRPr>
            </a:lvl9pPr>
          </a:lstStyle>
          <a:p>
            <a:pPr algn="r" fontAlgn="base">
              <a:spcAft>
                <a:spcPct val="0"/>
              </a:spcAft>
              <a:defRPr/>
            </a:pPr>
            <a:r>
              <a:rPr lang="nl-NL" sz="1482" smtClean="0">
                <a:solidFill>
                  <a:srgbClr val="83943A"/>
                </a:solidFill>
              </a:rPr>
              <a:t>Naam cursus</a:t>
            </a:r>
          </a:p>
        </p:txBody>
      </p:sp>
      <p:pic>
        <p:nvPicPr>
          <p:cNvPr id="1029" name="Picture 14" descr="11113 - Powerpoint template voor Flora en Fauna - 201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12192000" cy="68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7059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3948" rtl="0" eaLnBrk="0" fontAlgn="base" hangingPunct="0">
        <a:spcBef>
          <a:spcPct val="0"/>
        </a:spcBef>
        <a:spcAft>
          <a:spcPct val="0"/>
        </a:spcAft>
        <a:defRPr sz="3810" b="1">
          <a:solidFill>
            <a:schemeClr val="tx2"/>
          </a:solidFill>
          <a:latin typeface="+mj-lt"/>
          <a:ea typeface="+mj-ea"/>
          <a:cs typeface="+mj-cs"/>
        </a:defRPr>
      </a:lvl1pPr>
      <a:lvl2pPr algn="l" defTabSz="913948" rtl="0" eaLnBrk="0" fontAlgn="base" hangingPunct="0">
        <a:spcBef>
          <a:spcPct val="0"/>
        </a:spcBef>
        <a:spcAft>
          <a:spcPct val="0"/>
        </a:spcAft>
        <a:defRPr sz="3810" b="1">
          <a:solidFill>
            <a:schemeClr val="tx2"/>
          </a:solidFill>
          <a:latin typeface="Arial" charset="0"/>
          <a:cs typeface="Arial" charset="0"/>
        </a:defRPr>
      </a:lvl2pPr>
      <a:lvl3pPr algn="l" defTabSz="913948" rtl="0" eaLnBrk="0" fontAlgn="base" hangingPunct="0">
        <a:spcBef>
          <a:spcPct val="0"/>
        </a:spcBef>
        <a:spcAft>
          <a:spcPct val="0"/>
        </a:spcAft>
        <a:defRPr sz="3810" b="1">
          <a:solidFill>
            <a:schemeClr val="tx2"/>
          </a:solidFill>
          <a:latin typeface="Arial" charset="0"/>
          <a:cs typeface="Arial" charset="0"/>
        </a:defRPr>
      </a:lvl3pPr>
      <a:lvl4pPr algn="l" defTabSz="913948" rtl="0" eaLnBrk="0" fontAlgn="base" hangingPunct="0">
        <a:spcBef>
          <a:spcPct val="0"/>
        </a:spcBef>
        <a:spcAft>
          <a:spcPct val="0"/>
        </a:spcAft>
        <a:defRPr sz="3810" b="1">
          <a:solidFill>
            <a:schemeClr val="tx2"/>
          </a:solidFill>
          <a:latin typeface="Arial" charset="0"/>
          <a:cs typeface="Arial" charset="0"/>
        </a:defRPr>
      </a:lvl4pPr>
      <a:lvl5pPr algn="l" defTabSz="913948" rtl="0" eaLnBrk="0" fontAlgn="base" hangingPunct="0">
        <a:spcBef>
          <a:spcPct val="0"/>
        </a:spcBef>
        <a:spcAft>
          <a:spcPct val="0"/>
        </a:spcAft>
        <a:defRPr sz="3810" b="1">
          <a:solidFill>
            <a:schemeClr val="tx2"/>
          </a:solidFill>
          <a:latin typeface="Arial" charset="0"/>
          <a:cs typeface="Arial" charset="0"/>
        </a:defRPr>
      </a:lvl5pPr>
      <a:lvl6pPr marL="483855" algn="l" defTabSz="913948" rtl="0" fontAlgn="base">
        <a:spcBef>
          <a:spcPct val="0"/>
        </a:spcBef>
        <a:spcAft>
          <a:spcPct val="0"/>
        </a:spcAft>
        <a:defRPr sz="3810" b="1">
          <a:solidFill>
            <a:schemeClr val="tx2"/>
          </a:solidFill>
          <a:latin typeface="Arial" charset="0"/>
          <a:cs typeface="Arial" charset="0"/>
        </a:defRPr>
      </a:lvl6pPr>
      <a:lvl7pPr marL="967710" algn="l" defTabSz="913948" rtl="0" fontAlgn="base">
        <a:spcBef>
          <a:spcPct val="0"/>
        </a:spcBef>
        <a:spcAft>
          <a:spcPct val="0"/>
        </a:spcAft>
        <a:defRPr sz="3810" b="1">
          <a:solidFill>
            <a:schemeClr val="tx2"/>
          </a:solidFill>
          <a:latin typeface="Arial" charset="0"/>
          <a:cs typeface="Arial" charset="0"/>
        </a:defRPr>
      </a:lvl7pPr>
      <a:lvl8pPr marL="1451564" algn="l" defTabSz="913948" rtl="0" fontAlgn="base">
        <a:spcBef>
          <a:spcPct val="0"/>
        </a:spcBef>
        <a:spcAft>
          <a:spcPct val="0"/>
        </a:spcAft>
        <a:defRPr sz="3810" b="1">
          <a:solidFill>
            <a:schemeClr val="tx2"/>
          </a:solidFill>
          <a:latin typeface="Arial" charset="0"/>
          <a:cs typeface="Arial" charset="0"/>
        </a:defRPr>
      </a:lvl8pPr>
      <a:lvl9pPr marL="1935419" algn="l" defTabSz="913948" rtl="0" fontAlgn="base">
        <a:spcBef>
          <a:spcPct val="0"/>
        </a:spcBef>
        <a:spcAft>
          <a:spcPct val="0"/>
        </a:spcAft>
        <a:defRPr sz="3810" b="1">
          <a:solidFill>
            <a:schemeClr val="tx2"/>
          </a:solidFill>
          <a:latin typeface="Arial" charset="0"/>
          <a:cs typeface="Arial" charset="0"/>
        </a:defRPr>
      </a:lvl9pPr>
    </p:titleStyle>
    <p:bodyStyle>
      <a:lvl1pPr marL="571217" indent="-571217" algn="l" defTabSz="913948" rtl="0" eaLnBrk="0" fontAlgn="base" hangingPunct="0">
        <a:spcBef>
          <a:spcPct val="20000"/>
        </a:spcBef>
        <a:spcAft>
          <a:spcPct val="0"/>
        </a:spcAft>
        <a:buClr>
          <a:schemeClr val="tx2"/>
        </a:buClr>
        <a:buFont typeface="Arial" panose="020B0604020202020204" pitchFamily="34" charset="0"/>
        <a:buChar char="►"/>
        <a:defRPr sz="2117" b="1">
          <a:solidFill>
            <a:schemeClr val="tx2"/>
          </a:solidFill>
          <a:latin typeface="+mn-lt"/>
          <a:ea typeface="+mn-ea"/>
          <a:cs typeface="+mn-cs"/>
        </a:defRPr>
      </a:lvl1pPr>
      <a:lvl2pPr marL="1046672" indent="-285609" algn="l" defTabSz="913948" rtl="0" eaLnBrk="0" fontAlgn="base" hangingPunct="0">
        <a:spcBef>
          <a:spcPct val="20000"/>
        </a:spcBef>
        <a:spcAft>
          <a:spcPct val="0"/>
        </a:spcAft>
        <a:buSzPct val="120000"/>
        <a:buChar char="•"/>
        <a:defRPr>
          <a:solidFill>
            <a:schemeClr val="tx2"/>
          </a:solidFill>
          <a:latin typeface="+mn-lt"/>
          <a:cs typeface="+mn-cs"/>
        </a:defRPr>
      </a:lvl2pPr>
      <a:lvl3pPr marL="1465005" indent="-228487" algn="l" defTabSz="913948" rtl="0" eaLnBrk="0" fontAlgn="base" hangingPunct="0">
        <a:spcBef>
          <a:spcPct val="20000"/>
        </a:spcBef>
        <a:spcAft>
          <a:spcPct val="0"/>
        </a:spcAft>
        <a:buSzPct val="80000"/>
        <a:buFont typeface="Wingdings" panose="05000000000000000000" pitchFamily="2" charset="2"/>
        <a:buChar char="§"/>
        <a:defRPr sz="1693" i="1">
          <a:solidFill>
            <a:schemeClr val="tx2"/>
          </a:solidFill>
          <a:latin typeface="+mn-lt"/>
          <a:cs typeface="+mn-cs"/>
        </a:defRPr>
      </a:lvl3pPr>
      <a:lvl4pPr marL="1883338" indent="-228487" algn="l" defTabSz="913948" rtl="0" eaLnBrk="0" fontAlgn="base" hangingPunct="0">
        <a:spcBef>
          <a:spcPct val="20000"/>
        </a:spcBef>
        <a:spcAft>
          <a:spcPct val="0"/>
        </a:spcAft>
        <a:buChar char="–"/>
        <a:defRPr sz="2011">
          <a:solidFill>
            <a:schemeClr val="tx1"/>
          </a:solidFill>
          <a:latin typeface="+mn-lt"/>
          <a:cs typeface="+mn-cs"/>
        </a:defRPr>
      </a:lvl4pPr>
      <a:lvl5pPr marL="2301670" indent="-228487" algn="l" defTabSz="913948" rtl="0" eaLnBrk="0" fontAlgn="base" hangingPunct="0">
        <a:spcBef>
          <a:spcPct val="20000"/>
        </a:spcBef>
        <a:spcAft>
          <a:spcPct val="0"/>
        </a:spcAft>
        <a:buChar char="»"/>
        <a:defRPr sz="2011">
          <a:solidFill>
            <a:schemeClr val="tx1"/>
          </a:solidFill>
          <a:latin typeface="+mn-lt"/>
          <a:cs typeface="+mn-cs"/>
        </a:defRPr>
      </a:lvl5pPr>
      <a:lvl6pPr marL="2785525" indent="-228487" algn="l" defTabSz="913948" rtl="0" fontAlgn="base">
        <a:spcBef>
          <a:spcPct val="20000"/>
        </a:spcBef>
        <a:spcAft>
          <a:spcPct val="0"/>
        </a:spcAft>
        <a:buChar char="»"/>
        <a:defRPr sz="2011">
          <a:solidFill>
            <a:schemeClr val="tx1"/>
          </a:solidFill>
          <a:latin typeface="+mn-lt"/>
          <a:cs typeface="+mn-cs"/>
        </a:defRPr>
      </a:lvl6pPr>
      <a:lvl7pPr marL="3269380" indent="-228487" algn="l" defTabSz="913948" rtl="0" fontAlgn="base">
        <a:spcBef>
          <a:spcPct val="20000"/>
        </a:spcBef>
        <a:spcAft>
          <a:spcPct val="0"/>
        </a:spcAft>
        <a:buChar char="»"/>
        <a:defRPr sz="2011">
          <a:solidFill>
            <a:schemeClr val="tx1"/>
          </a:solidFill>
          <a:latin typeface="+mn-lt"/>
          <a:cs typeface="+mn-cs"/>
        </a:defRPr>
      </a:lvl7pPr>
      <a:lvl8pPr marL="3753234" indent="-228487" algn="l" defTabSz="913948" rtl="0" fontAlgn="base">
        <a:spcBef>
          <a:spcPct val="20000"/>
        </a:spcBef>
        <a:spcAft>
          <a:spcPct val="0"/>
        </a:spcAft>
        <a:buChar char="»"/>
        <a:defRPr sz="2011">
          <a:solidFill>
            <a:schemeClr val="tx1"/>
          </a:solidFill>
          <a:latin typeface="+mn-lt"/>
          <a:cs typeface="+mn-cs"/>
        </a:defRPr>
      </a:lvl8pPr>
      <a:lvl9pPr marL="4237089" indent="-228487" algn="l" defTabSz="913948" rtl="0" fontAlgn="base">
        <a:spcBef>
          <a:spcPct val="20000"/>
        </a:spcBef>
        <a:spcAft>
          <a:spcPct val="0"/>
        </a:spcAft>
        <a:buChar char="»"/>
        <a:defRPr sz="2011">
          <a:solidFill>
            <a:schemeClr val="tx1"/>
          </a:solidFill>
          <a:latin typeface="+mn-lt"/>
          <a:cs typeface="+mn-cs"/>
        </a:defRPr>
      </a:lvl9pPr>
    </p:bodyStyle>
    <p:otherStyle>
      <a:defPPr>
        <a:defRPr lang="nl-NL"/>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3115" y="761067"/>
            <a:ext cx="11177306" cy="95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ctr" anchorCtr="0" compatLnSpc="1">
            <a:prstTxWarp prst="textNoShape">
              <a:avLst/>
            </a:prstTxWarp>
          </a:bodyPr>
          <a:lstStyle/>
          <a:p>
            <a:pPr lvl="0"/>
            <a:r>
              <a:rPr lang="nl-NL" altLang="nl-NL" smtClean="0"/>
              <a:t>Koptekst</a:t>
            </a:r>
          </a:p>
        </p:txBody>
      </p:sp>
      <p:sp>
        <p:nvSpPr>
          <p:cNvPr id="1027" name="Rectangle 3"/>
          <p:cNvSpPr>
            <a:spLocks noGrp="1" noChangeArrowheads="1"/>
          </p:cNvSpPr>
          <p:nvPr>
            <p:ph type="body" idx="1"/>
          </p:nvPr>
        </p:nvSpPr>
        <p:spPr bwMode="auto">
          <a:xfrm>
            <a:off x="2031628" y="2286560"/>
            <a:ext cx="8890325" cy="376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p:txBody>
      </p:sp>
      <p:sp>
        <p:nvSpPr>
          <p:cNvPr id="1032" name="Text Box 8"/>
          <p:cNvSpPr txBox="1">
            <a:spLocks noChangeArrowheads="1"/>
          </p:cNvSpPr>
          <p:nvPr userDrawn="1"/>
        </p:nvSpPr>
        <p:spPr bwMode="auto">
          <a:xfrm>
            <a:off x="3301674" y="381375"/>
            <a:ext cx="8256423" cy="32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0"/>
              </a:spcBef>
              <a:defRPr>
                <a:solidFill>
                  <a:schemeClr val="tx1"/>
                </a:solidFill>
                <a:latin typeface="Arial" charset="0"/>
                <a:cs typeface="Arial" charset="0"/>
              </a:defRPr>
            </a:lvl1pPr>
            <a:lvl2pPr defTabSz="863600">
              <a:spcBef>
                <a:spcPct val="0"/>
              </a:spcBef>
              <a:defRPr>
                <a:solidFill>
                  <a:schemeClr val="tx1"/>
                </a:solidFill>
                <a:latin typeface="Arial" charset="0"/>
                <a:cs typeface="Arial" charset="0"/>
              </a:defRPr>
            </a:lvl2pPr>
            <a:lvl3pPr defTabSz="863600">
              <a:spcBef>
                <a:spcPct val="0"/>
              </a:spcBef>
              <a:defRPr>
                <a:solidFill>
                  <a:schemeClr val="tx1"/>
                </a:solidFill>
                <a:latin typeface="Arial" charset="0"/>
                <a:cs typeface="Arial" charset="0"/>
              </a:defRPr>
            </a:lvl3pPr>
            <a:lvl4pPr defTabSz="863600">
              <a:spcBef>
                <a:spcPct val="0"/>
              </a:spcBef>
              <a:defRPr>
                <a:solidFill>
                  <a:schemeClr val="tx1"/>
                </a:solidFill>
                <a:latin typeface="Arial" charset="0"/>
                <a:cs typeface="Arial" charset="0"/>
              </a:defRPr>
            </a:lvl4pPr>
            <a:lvl5pPr defTabSz="863600">
              <a:spcBef>
                <a:spcPct val="0"/>
              </a:spcBef>
              <a:defRPr>
                <a:solidFill>
                  <a:schemeClr val="tx1"/>
                </a:solidFill>
                <a:latin typeface="Arial" charset="0"/>
                <a:cs typeface="Arial" charset="0"/>
              </a:defRPr>
            </a:lvl5pPr>
            <a:lvl6pPr defTabSz="863600" fontAlgn="base">
              <a:spcBef>
                <a:spcPct val="0"/>
              </a:spcBef>
              <a:spcAft>
                <a:spcPct val="0"/>
              </a:spcAft>
              <a:defRPr>
                <a:solidFill>
                  <a:schemeClr val="tx1"/>
                </a:solidFill>
                <a:latin typeface="Arial" charset="0"/>
                <a:cs typeface="Arial" charset="0"/>
              </a:defRPr>
            </a:lvl6pPr>
            <a:lvl7pPr defTabSz="863600" fontAlgn="base">
              <a:spcBef>
                <a:spcPct val="0"/>
              </a:spcBef>
              <a:spcAft>
                <a:spcPct val="0"/>
              </a:spcAft>
              <a:defRPr>
                <a:solidFill>
                  <a:schemeClr val="tx1"/>
                </a:solidFill>
                <a:latin typeface="Arial" charset="0"/>
                <a:cs typeface="Arial" charset="0"/>
              </a:defRPr>
            </a:lvl7pPr>
            <a:lvl8pPr defTabSz="863600" fontAlgn="base">
              <a:spcBef>
                <a:spcPct val="0"/>
              </a:spcBef>
              <a:spcAft>
                <a:spcPct val="0"/>
              </a:spcAft>
              <a:defRPr>
                <a:solidFill>
                  <a:schemeClr val="tx1"/>
                </a:solidFill>
                <a:latin typeface="Arial" charset="0"/>
                <a:cs typeface="Arial" charset="0"/>
              </a:defRPr>
            </a:lvl8pPr>
            <a:lvl9pPr defTabSz="863600" fontAlgn="base">
              <a:spcBef>
                <a:spcPct val="0"/>
              </a:spcBef>
              <a:spcAft>
                <a:spcPct val="0"/>
              </a:spcAft>
              <a:defRPr>
                <a:solidFill>
                  <a:schemeClr val="tx1"/>
                </a:solidFill>
                <a:latin typeface="Arial" charset="0"/>
                <a:cs typeface="Arial" charset="0"/>
              </a:defRPr>
            </a:lvl9pPr>
          </a:lstStyle>
          <a:p>
            <a:pPr algn="r" fontAlgn="base">
              <a:spcAft>
                <a:spcPct val="0"/>
              </a:spcAft>
              <a:defRPr/>
            </a:pPr>
            <a:r>
              <a:rPr lang="nl-NL" sz="1482" smtClean="0">
                <a:solidFill>
                  <a:srgbClr val="83943A"/>
                </a:solidFill>
              </a:rPr>
              <a:t>Naam cursus</a:t>
            </a:r>
          </a:p>
        </p:txBody>
      </p:sp>
      <p:pic>
        <p:nvPicPr>
          <p:cNvPr id="1029" name="Picture 14" descr="11113 - Powerpoint template voor Flora en Fauna - 201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12192000" cy="68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00701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defTabSz="913948" rtl="0" eaLnBrk="0" fontAlgn="base" hangingPunct="0">
        <a:spcBef>
          <a:spcPct val="0"/>
        </a:spcBef>
        <a:spcAft>
          <a:spcPct val="0"/>
        </a:spcAft>
        <a:defRPr sz="3810" b="1">
          <a:solidFill>
            <a:schemeClr val="tx2"/>
          </a:solidFill>
          <a:latin typeface="+mj-lt"/>
          <a:ea typeface="+mj-ea"/>
          <a:cs typeface="+mj-cs"/>
        </a:defRPr>
      </a:lvl1pPr>
      <a:lvl2pPr algn="l" defTabSz="913948" rtl="0" eaLnBrk="0" fontAlgn="base" hangingPunct="0">
        <a:spcBef>
          <a:spcPct val="0"/>
        </a:spcBef>
        <a:spcAft>
          <a:spcPct val="0"/>
        </a:spcAft>
        <a:defRPr sz="3810" b="1">
          <a:solidFill>
            <a:schemeClr val="tx2"/>
          </a:solidFill>
          <a:latin typeface="Arial" charset="0"/>
          <a:cs typeface="Arial" charset="0"/>
        </a:defRPr>
      </a:lvl2pPr>
      <a:lvl3pPr algn="l" defTabSz="913948" rtl="0" eaLnBrk="0" fontAlgn="base" hangingPunct="0">
        <a:spcBef>
          <a:spcPct val="0"/>
        </a:spcBef>
        <a:spcAft>
          <a:spcPct val="0"/>
        </a:spcAft>
        <a:defRPr sz="3810" b="1">
          <a:solidFill>
            <a:schemeClr val="tx2"/>
          </a:solidFill>
          <a:latin typeface="Arial" charset="0"/>
          <a:cs typeface="Arial" charset="0"/>
        </a:defRPr>
      </a:lvl3pPr>
      <a:lvl4pPr algn="l" defTabSz="913948" rtl="0" eaLnBrk="0" fontAlgn="base" hangingPunct="0">
        <a:spcBef>
          <a:spcPct val="0"/>
        </a:spcBef>
        <a:spcAft>
          <a:spcPct val="0"/>
        </a:spcAft>
        <a:defRPr sz="3810" b="1">
          <a:solidFill>
            <a:schemeClr val="tx2"/>
          </a:solidFill>
          <a:latin typeface="Arial" charset="0"/>
          <a:cs typeface="Arial" charset="0"/>
        </a:defRPr>
      </a:lvl4pPr>
      <a:lvl5pPr algn="l" defTabSz="913948" rtl="0" eaLnBrk="0" fontAlgn="base" hangingPunct="0">
        <a:spcBef>
          <a:spcPct val="0"/>
        </a:spcBef>
        <a:spcAft>
          <a:spcPct val="0"/>
        </a:spcAft>
        <a:defRPr sz="3810" b="1">
          <a:solidFill>
            <a:schemeClr val="tx2"/>
          </a:solidFill>
          <a:latin typeface="Arial" charset="0"/>
          <a:cs typeface="Arial" charset="0"/>
        </a:defRPr>
      </a:lvl5pPr>
      <a:lvl6pPr marL="483855" algn="l" defTabSz="913948" rtl="0" fontAlgn="base">
        <a:spcBef>
          <a:spcPct val="0"/>
        </a:spcBef>
        <a:spcAft>
          <a:spcPct val="0"/>
        </a:spcAft>
        <a:defRPr sz="3810" b="1">
          <a:solidFill>
            <a:schemeClr val="tx2"/>
          </a:solidFill>
          <a:latin typeface="Arial" charset="0"/>
          <a:cs typeface="Arial" charset="0"/>
        </a:defRPr>
      </a:lvl6pPr>
      <a:lvl7pPr marL="967710" algn="l" defTabSz="913948" rtl="0" fontAlgn="base">
        <a:spcBef>
          <a:spcPct val="0"/>
        </a:spcBef>
        <a:spcAft>
          <a:spcPct val="0"/>
        </a:spcAft>
        <a:defRPr sz="3810" b="1">
          <a:solidFill>
            <a:schemeClr val="tx2"/>
          </a:solidFill>
          <a:latin typeface="Arial" charset="0"/>
          <a:cs typeface="Arial" charset="0"/>
        </a:defRPr>
      </a:lvl7pPr>
      <a:lvl8pPr marL="1451564" algn="l" defTabSz="913948" rtl="0" fontAlgn="base">
        <a:spcBef>
          <a:spcPct val="0"/>
        </a:spcBef>
        <a:spcAft>
          <a:spcPct val="0"/>
        </a:spcAft>
        <a:defRPr sz="3810" b="1">
          <a:solidFill>
            <a:schemeClr val="tx2"/>
          </a:solidFill>
          <a:latin typeface="Arial" charset="0"/>
          <a:cs typeface="Arial" charset="0"/>
        </a:defRPr>
      </a:lvl8pPr>
      <a:lvl9pPr marL="1935419" algn="l" defTabSz="913948" rtl="0" fontAlgn="base">
        <a:spcBef>
          <a:spcPct val="0"/>
        </a:spcBef>
        <a:spcAft>
          <a:spcPct val="0"/>
        </a:spcAft>
        <a:defRPr sz="3810" b="1">
          <a:solidFill>
            <a:schemeClr val="tx2"/>
          </a:solidFill>
          <a:latin typeface="Arial" charset="0"/>
          <a:cs typeface="Arial" charset="0"/>
        </a:defRPr>
      </a:lvl9pPr>
    </p:titleStyle>
    <p:bodyStyle>
      <a:lvl1pPr marL="571217" indent="-571217" algn="l" defTabSz="913948" rtl="0" eaLnBrk="0" fontAlgn="base" hangingPunct="0">
        <a:spcBef>
          <a:spcPct val="20000"/>
        </a:spcBef>
        <a:spcAft>
          <a:spcPct val="0"/>
        </a:spcAft>
        <a:buClr>
          <a:schemeClr val="tx2"/>
        </a:buClr>
        <a:buFont typeface="Arial" panose="020B0604020202020204" pitchFamily="34" charset="0"/>
        <a:buChar char="►"/>
        <a:defRPr sz="2117" b="1">
          <a:solidFill>
            <a:schemeClr val="tx2"/>
          </a:solidFill>
          <a:latin typeface="+mn-lt"/>
          <a:ea typeface="+mn-ea"/>
          <a:cs typeface="+mn-cs"/>
        </a:defRPr>
      </a:lvl1pPr>
      <a:lvl2pPr marL="1046672" indent="-285609" algn="l" defTabSz="913948" rtl="0" eaLnBrk="0" fontAlgn="base" hangingPunct="0">
        <a:spcBef>
          <a:spcPct val="20000"/>
        </a:spcBef>
        <a:spcAft>
          <a:spcPct val="0"/>
        </a:spcAft>
        <a:buSzPct val="120000"/>
        <a:buChar char="•"/>
        <a:defRPr>
          <a:solidFill>
            <a:schemeClr val="tx2"/>
          </a:solidFill>
          <a:latin typeface="+mn-lt"/>
          <a:cs typeface="+mn-cs"/>
        </a:defRPr>
      </a:lvl2pPr>
      <a:lvl3pPr marL="1465005" indent="-228487" algn="l" defTabSz="913948" rtl="0" eaLnBrk="0" fontAlgn="base" hangingPunct="0">
        <a:spcBef>
          <a:spcPct val="20000"/>
        </a:spcBef>
        <a:spcAft>
          <a:spcPct val="0"/>
        </a:spcAft>
        <a:buSzPct val="80000"/>
        <a:buFont typeface="Wingdings" panose="05000000000000000000" pitchFamily="2" charset="2"/>
        <a:buChar char="§"/>
        <a:defRPr sz="1693" i="1">
          <a:solidFill>
            <a:schemeClr val="tx2"/>
          </a:solidFill>
          <a:latin typeface="+mn-lt"/>
          <a:cs typeface="+mn-cs"/>
        </a:defRPr>
      </a:lvl3pPr>
      <a:lvl4pPr marL="1883338" indent="-228487" algn="l" defTabSz="913948" rtl="0" eaLnBrk="0" fontAlgn="base" hangingPunct="0">
        <a:spcBef>
          <a:spcPct val="20000"/>
        </a:spcBef>
        <a:spcAft>
          <a:spcPct val="0"/>
        </a:spcAft>
        <a:buChar char="–"/>
        <a:defRPr sz="2011">
          <a:solidFill>
            <a:schemeClr val="tx1"/>
          </a:solidFill>
          <a:latin typeface="+mn-lt"/>
          <a:cs typeface="+mn-cs"/>
        </a:defRPr>
      </a:lvl4pPr>
      <a:lvl5pPr marL="2301670" indent="-228487" algn="l" defTabSz="913948" rtl="0" eaLnBrk="0" fontAlgn="base" hangingPunct="0">
        <a:spcBef>
          <a:spcPct val="20000"/>
        </a:spcBef>
        <a:spcAft>
          <a:spcPct val="0"/>
        </a:spcAft>
        <a:buChar char="»"/>
        <a:defRPr sz="2011">
          <a:solidFill>
            <a:schemeClr val="tx1"/>
          </a:solidFill>
          <a:latin typeface="+mn-lt"/>
          <a:cs typeface="+mn-cs"/>
        </a:defRPr>
      </a:lvl5pPr>
      <a:lvl6pPr marL="2785525" indent="-228487" algn="l" defTabSz="913948" rtl="0" fontAlgn="base">
        <a:spcBef>
          <a:spcPct val="20000"/>
        </a:spcBef>
        <a:spcAft>
          <a:spcPct val="0"/>
        </a:spcAft>
        <a:buChar char="»"/>
        <a:defRPr sz="2011">
          <a:solidFill>
            <a:schemeClr val="tx1"/>
          </a:solidFill>
          <a:latin typeface="+mn-lt"/>
          <a:cs typeface="+mn-cs"/>
        </a:defRPr>
      </a:lvl6pPr>
      <a:lvl7pPr marL="3269380" indent="-228487" algn="l" defTabSz="913948" rtl="0" fontAlgn="base">
        <a:spcBef>
          <a:spcPct val="20000"/>
        </a:spcBef>
        <a:spcAft>
          <a:spcPct val="0"/>
        </a:spcAft>
        <a:buChar char="»"/>
        <a:defRPr sz="2011">
          <a:solidFill>
            <a:schemeClr val="tx1"/>
          </a:solidFill>
          <a:latin typeface="+mn-lt"/>
          <a:cs typeface="+mn-cs"/>
        </a:defRPr>
      </a:lvl7pPr>
      <a:lvl8pPr marL="3753234" indent="-228487" algn="l" defTabSz="913948" rtl="0" fontAlgn="base">
        <a:spcBef>
          <a:spcPct val="20000"/>
        </a:spcBef>
        <a:spcAft>
          <a:spcPct val="0"/>
        </a:spcAft>
        <a:buChar char="»"/>
        <a:defRPr sz="2011">
          <a:solidFill>
            <a:schemeClr val="tx1"/>
          </a:solidFill>
          <a:latin typeface="+mn-lt"/>
          <a:cs typeface="+mn-cs"/>
        </a:defRPr>
      </a:lvl8pPr>
      <a:lvl9pPr marL="4237089" indent="-228487" algn="l" defTabSz="913948" rtl="0" fontAlgn="base">
        <a:spcBef>
          <a:spcPct val="20000"/>
        </a:spcBef>
        <a:spcAft>
          <a:spcPct val="0"/>
        </a:spcAft>
        <a:buChar char="»"/>
        <a:defRPr sz="2011">
          <a:solidFill>
            <a:schemeClr val="tx1"/>
          </a:solidFill>
          <a:latin typeface="+mn-lt"/>
          <a:cs typeface="+mn-cs"/>
        </a:defRPr>
      </a:lvl9pPr>
    </p:bodyStyle>
    <p:otherStyle>
      <a:defPPr>
        <a:defRPr lang="nl-NL"/>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3115" y="761067"/>
            <a:ext cx="11177306" cy="95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ctr" anchorCtr="0" compatLnSpc="1">
            <a:prstTxWarp prst="textNoShape">
              <a:avLst/>
            </a:prstTxWarp>
          </a:bodyPr>
          <a:lstStyle/>
          <a:p>
            <a:pPr lvl="0"/>
            <a:r>
              <a:rPr lang="nl-NL" altLang="nl-NL" smtClean="0"/>
              <a:t>Koptekst</a:t>
            </a:r>
          </a:p>
        </p:txBody>
      </p:sp>
      <p:sp>
        <p:nvSpPr>
          <p:cNvPr id="1027" name="Rectangle 3"/>
          <p:cNvSpPr>
            <a:spLocks noGrp="1" noChangeArrowheads="1"/>
          </p:cNvSpPr>
          <p:nvPr>
            <p:ph type="body" idx="1"/>
          </p:nvPr>
        </p:nvSpPr>
        <p:spPr bwMode="auto">
          <a:xfrm>
            <a:off x="2031628" y="2286560"/>
            <a:ext cx="8890325" cy="376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p:txBody>
      </p:sp>
      <p:sp>
        <p:nvSpPr>
          <p:cNvPr id="1032" name="Text Box 8"/>
          <p:cNvSpPr txBox="1">
            <a:spLocks noChangeArrowheads="1"/>
          </p:cNvSpPr>
          <p:nvPr userDrawn="1"/>
        </p:nvSpPr>
        <p:spPr bwMode="auto">
          <a:xfrm>
            <a:off x="3301674" y="381375"/>
            <a:ext cx="8256423" cy="32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0"/>
              </a:spcBef>
              <a:defRPr>
                <a:solidFill>
                  <a:schemeClr val="tx1"/>
                </a:solidFill>
                <a:latin typeface="Arial" charset="0"/>
                <a:cs typeface="Arial" charset="0"/>
              </a:defRPr>
            </a:lvl1pPr>
            <a:lvl2pPr defTabSz="863600">
              <a:spcBef>
                <a:spcPct val="0"/>
              </a:spcBef>
              <a:defRPr>
                <a:solidFill>
                  <a:schemeClr val="tx1"/>
                </a:solidFill>
                <a:latin typeface="Arial" charset="0"/>
                <a:cs typeface="Arial" charset="0"/>
              </a:defRPr>
            </a:lvl2pPr>
            <a:lvl3pPr defTabSz="863600">
              <a:spcBef>
                <a:spcPct val="0"/>
              </a:spcBef>
              <a:defRPr>
                <a:solidFill>
                  <a:schemeClr val="tx1"/>
                </a:solidFill>
                <a:latin typeface="Arial" charset="0"/>
                <a:cs typeface="Arial" charset="0"/>
              </a:defRPr>
            </a:lvl3pPr>
            <a:lvl4pPr defTabSz="863600">
              <a:spcBef>
                <a:spcPct val="0"/>
              </a:spcBef>
              <a:defRPr>
                <a:solidFill>
                  <a:schemeClr val="tx1"/>
                </a:solidFill>
                <a:latin typeface="Arial" charset="0"/>
                <a:cs typeface="Arial" charset="0"/>
              </a:defRPr>
            </a:lvl4pPr>
            <a:lvl5pPr defTabSz="863600">
              <a:spcBef>
                <a:spcPct val="0"/>
              </a:spcBef>
              <a:defRPr>
                <a:solidFill>
                  <a:schemeClr val="tx1"/>
                </a:solidFill>
                <a:latin typeface="Arial" charset="0"/>
                <a:cs typeface="Arial" charset="0"/>
              </a:defRPr>
            </a:lvl5pPr>
            <a:lvl6pPr defTabSz="863600" fontAlgn="base">
              <a:spcBef>
                <a:spcPct val="0"/>
              </a:spcBef>
              <a:spcAft>
                <a:spcPct val="0"/>
              </a:spcAft>
              <a:defRPr>
                <a:solidFill>
                  <a:schemeClr val="tx1"/>
                </a:solidFill>
                <a:latin typeface="Arial" charset="0"/>
                <a:cs typeface="Arial" charset="0"/>
              </a:defRPr>
            </a:lvl6pPr>
            <a:lvl7pPr defTabSz="863600" fontAlgn="base">
              <a:spcBef>
                <a:spcPct val="0"/>
              </a:spcBef>
              <a:spcAft>
                <a:spcPct val="0"/>
              </a:spcAft>
              <a:defRPr>
                <a:solidFill>
                  <a:schemeClr val="tx1"/>
                </a:solidFill>
                <a:latin typeface="Arial" charset="0"/>
                <a:cs typeface="Arial" charset="0"/>
              </a:defRPr>
            </a:lvl7pPr>
            <a:lvl8pPr defTabSz="863600" fontAlgn="base">
              <a:spcBef>
                <a:spcPct val="0"/>
              </a:spcBef>
              <a:spcAft>
                <a:spcPct val="0"/>
              </a:spcAft>
              <a:defRPr>
                <a:solidFill>
                  <a:schemeClr val="tx1"/>
                </a:solidFill>
                <a:latin typeface="Arial" charset="0"/>
                <a:cs typeface="Arial" charset="0"/>
              </a:defRPr>
            </a:lvl8pPr>
            <a:lvl9pPr defTabSz="863600" fontAlgn="base">
              <a:spcBef>
                <a:spcPct val="0"/>
              </a:spcBef>
              <a:spcAft>
                <a:spcPct val="0"/>
              </a:spcAft>
              <a:defRPr>
                <a:solidFill>
                  <a:schemeClr val="tx1"/>
                </a:solidFill>
                <a:latin typeface="Arial" charset="0"/>
                <a:cs typeface="Arial" charset="0"/>
              </a:defRPr>
            </a:lvl9pPr>
          </a:lstStyle>
          <a:p>
            <a:pPr algn="r" fontAlgn="base">
              <a:spcAft>
                <a:spcPct val="0"/>
              </a:spcAft>
              <a:defRPr/>
            </a:pPr>
            <a:r>
              <a:rPr lang="nl-NL" sz="1482" smtClean="0">
                <a:solidFill>
                  <a:srgbClr val="83943A"/>
                </a:solidFill>
              </a:rPr>
              <a:t>Naam cursus</a:t>
            </a:r>
          </a:p>
        </p:txBody>
      </p:sp>
      <p:pic>
        <p:nvPicPr>
          <p:cNvPr id="1029" name="Picture 14" descr="11113 - Powerpoint template voor Flora en Fauna - 201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12192000" cy="68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308742"/>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defTabSz="913948" rtl="0" eaLnBrk="0" fontAlgn="base" hangingPunct="0">
        <a:spcBef>
          <a:spcPct val="0"/>
        </a:spcBef>
        <a:spcAft>
          <a:spcPct val="0"/>
        </a:spcAft>
        <a:defRPr sz="3810" b="1">
          <a:solidFill>
            <a:schemeClr val="tx2"/>
          </a:solidFill>
          <a:latin typeface="+mj-lt"/>
          <a:ea typeface="+mj-ea"/>
          <a:cs typeface="+mj-cs"/>
        </a:defRPr>
      </a:lvl1pPr>
      <a:lvl2pPr algn="l" defTabSz="913948" rtl="0" eaLnBrk="0" fontAlgn="base" hangingPunct="0">
        <a:spcBef>
          <a:spcPct val="0"/>
        </a:spcBef>
        <a:spcAft>
          <a:spcPct val="0"/>
        </a:spcAft>
        <a:defRPr sz="3810" b="1">
          <a:solidFill>
            <a:schemeClr val="tx2"/>
          </a:solidFill>
          <a:latin typeface="Arial" charset="0"/>
          <a:cs typeface="Arial" charset="0"/>
        </a:defRPr>
      </a:lvl2pPr>
      <a:lvl3pPr algn="l" defTabSz="913948" rtl="0" eaLnBrk="0" fontAlgn="base" hangingPunct="0">
        <a:spcBef>
          <a:spcPct val="0"/>
        </a:spcBef>
        <a:spcAft>
          <a:spcPct val="0"/>
        </a:spcAft>
        <a:defRPr sz="3810" b="1">
          <a:solidFill>
            <a:schemeClr val="tx2"/>
          </a:solidFill>
          <a:latin typeface="Arial" charset="0"/>
          <a:cs typeface="Arial" charset="0"/>
        </a:defRPr>
      </a:lvl3pPr>
      <a:lvl4pPr algn="l" defTabSz="913948" rtl="0" eaLnBrk="0" fontAlgn="base" hangingPunct="0">
        <a:spcBef>
          <a:spcPct val="0"/>
        </a:spcBef>
        <a:spcAft>
          <a:spcPct val="0"/>
        </a:spcAft>
        <a:defRPr sz="3810" b="1">
          <a:solidFill>
            <a:schemeClr val="tx2"/>
          </a:solidFill>
          <a:latin typeface="Arial" charset="0"/>
          <a:cs typeface="Arial" charset="0"/>
        </a:defRPr>
      </a:lvl4pPr>
      <a:lvl5pPr algn="l" defTabSz="913948" rtl="0" eaLnBrk="0" fontAlgn="base" hangingPunct="0">
        <a:spcBef>
          <a:spcPct val="0"/>
        </a:spcBef>
        <a:spcAft>
          <a:spcPct val="0"/>
        </a:spcAft>
        <a:defRPr sz="3810" b="1">
          <a:solidFill>
            <a:schemeClr val="tx2"/>
          </a:solidFill>
          <a:latin typeface="Arial" charset="0"/>
          <a:cs typeface="Arial" charset="0"/>
        </a:defRPr>
      </a:lvl5pPr>
      <a:lvl6pPr marL="483855" algn="l" defTabSz="913948" rtl="0" fontAlgn="base">
        <a:spcBef>
          <a:spcPct val="0"/>
        </a:spcBef>
        <a:spcAft>
          <a:spcPct val="0"/>
        </a:spcAft>
        <a:defRPr sz="3810" b="1">
          <a:solidFill>
            <a:schemeClr val="tx2"/>
          </a:solidFill>
          <a:latin typeface="Arial" charset="0"/>
          <a:cs typeface="Arial" charset="0"/>
        </a:defRPr>
      </a:lvl6pPr>
      <a:lvl7pPr marL="967710" algn="l" defTabSz="913948" rtl="0" fontAlgn="base">
        <a:spcBef>
          <a:spcPct val="0"/>
        </a:spcBef>
        <a:spcAft>
          <a:spcPct val="0"/>
        </a:spcAft>
        <a:defRPr sz="3810" b="1">
          <a:solidFill>
            <a:schemeClr val="tx2"/>
          </a:solidFill>
          <a:latin typeface="Arial" charset="0"/>
          <a:cs typeface="Arial" charset="0"/>
        </a:defRPr>
      </a:lvl7pPr>
      <a:lvl8pPr marL="1451564" algn="l" defTabSz="913948" rtl="0" fontAlgn="base">
        <a:spcBef>
          <a:spcPct val="0"/>
        </a:spcBef>
        <a:spcAft>
          <a:spcPct val="0"/>
        </a:spcAft>
        <a:defRPr sz="3810" b="1">
          <a:solidFill>
            <a:schemeClr val="tx2"/>
          </a:solidFill>
          <a:latin typeface="Arial" charset="0"/>
          <a:cs typeface="Arial" charset="0"/>
        </a:defRPr>
      </a:lvl8pPr>
      <a:lvl9pPr marL="1935419" algn="l" defTabSz="913948" rtl="0" fontAlgn="base">
        <a:spcBef>
          <a:spcPct val="0"/>
        </a:spcBef>
        <a:spcAft>
          <a:spcPct val="0"/>
        </a:spcAft>
        <a:defRPr sz="3810" b="1">
          <a:solidFill>
            <a:schemeClr val="tx2"/>
          </a:solidFill>
          <a:latin typeface="Arial" charset="0"/>
          <a:cs typeface="Arial" charset="0"/>
        </a:defRPr>
      </a:lvl9pPr>
    </p:titleStyle>
    <p:bodyStyle>
      <a:lvl1pPr marL="571217" indent="-571217" algn="l" defTabSz="913948" rtl="0" eaLnBrk="0" fontAlgn="base" hangingPunct="0">
        <a:spcBef>
          <a:spcPct val="20000"/>
        </a:spcBef>
        <a:spcAft>
          <a:spcPct val="0"/>
        </a:spcAft>
        <a:buClr>
          <a:schemeClr val="tx2"/>
        </a:buClr>
        <a:buFont typeface="Arial" panose="020B0604020202020204" pitchFamily="34" charset="0"/>
        <a:buChar char="►"/>
        <a:defRPr sz="2117" b="1">
          <a:solidFill>
            <a:schemeClr val="tx2"/>
          </a:solidFill>
          <a:latin typeface="+mn-lt"/>
          <a:ea typeface="+mn-ea"/>
          <a:cs typeface="+mn-cs"/>
        </a:defRPr>
      </a:lvl1pPr>
      <a:lvl2pPr marL="1046672" indent="-285609" algn="l" defTabSz="913948" rtl="0" eaLnBrk="0" fontAlgn="base" hangingPunct="0">
        <a:spcBef>
          <a:spcPct val="20000"/>
        </a:spcBef>
        <a:spcAft>
          <a:spcPct val="0"/>
        </a:spcAft>
        <a:buSzPct val="120000"/>
        <a:buChar char="•"/>
        <a:defRPr>
          <a:solidFill>
            <a:schemeClr val="tx2"/>
          </a:solidFill>
          <a:latin typeface="+mn-lt"/>
          <a:cs typeface="+mn-cs"/>
        </a:defRPr>
      </a:lvl2pPr>
      <a:lvl3pPr marL="1465005" indent="-228487" algn="l" defTabSz="913948" rtl="0" eaLnBrk="0" fontAlgn="base" hangingPunct="0">
        <a:spcBef>
          <a:spcPct val="20000"/>
        </a:spcBef>
        <a:spcAft>
          <a:spcPct val="0"/>
        </a:spcAft>
        <a:buSzPct val="80000"/>
        <a:buFont typeface="Wingdings" panose="05000000000000000000" pitchFamily="2" charset="2"/>
        <a:buChar char="§"/>
        <a:defRPr sz="1693" i="1">
          <a:solidFill>
            <a:schemeClr val="tx2"/>
          </a:solidFill>
          <a:latin typeface="+mn-lt"/>
          <a:cs typeface="+mn-cs"/>
        </a:defRPr>
      </a:lvl3pPr>
      <a:lvl4pPr marL="1883338" indent="-228487" algn="l" defTabSz="913948" rtl="0" eaLnBrk="0" fontAlgn="base" hangingPunct="0">
        <a:spcBef>
          <a:spcPct val="20000"/>
        </a:spcBef>
        <a:spcAft>
          <a:spcPct val="0"/>
        </a:spcAft>
        <a:buChar char="–"/>
        <a:defRPr sz="2011">
          <a:solidFill>
            <a:schemeClr val="tx1"/>
          </a:solidFill>
          <a:latin typeface="+mn-lt"/>
          <a:cs typeface="+mn-cs"/>
        </a:defRPr>
      </a:lvl4pPr>
      <a:lvl5pPr marL="2301670" indent="-228487" algn="l" defTabSz="913948" rtl="0" eaLnBrk="0" fontAlgn="base" hangingPunct="0">
        <a:spcBef>
          <a:spcPct val="20000"/>
        </a:spcBef>
        <a:spcAft>
          <a:spcPct val="0"/>
        </a:spcAft>
        <a:buChar char="»"/>
        <a:defRPr sz="2011">
          <a:solidFill>
            <a:schemeClr val="tx1"/>
          </a:solidFill>
          <a:latin typeface="+mn-lt"/>
          <a:cs typeface="+mn-cs"/>
        </a:defRPr>
      </a:lvl5pPr>
      <a:lvl6pPr marL="2785525" indent="-228487" algn="l" defTabSz="913948" rtl="0" fontAlgn="base">
        <a:spcBef>
          <a:spcPct val="20000"/>
        </a:spcBef>
        <a:spcAft>
          <a:spcPct val="0"/>
        </a:spcAft>
        <a:buChar char="»"/>
        <a:defRPr sz="2011">
          <a:solidFill>
            <a:schemeClr val="tx1"/>
          </a:solidFill>
          <a:latin typeface="+mn-lt"/>
          <a:cs typeface="+mn-cs"/>
        </a:defRPr>
      </a:lvl6pPr>
      <a:lvl7pPr marL="3269380" indent="-228487" algn="l" defTabSz="913948" rtl="0" fontAlgn="base">
        <a:spcBef>
          <a:spcPct val="20000"/>
        </a:spcBef>
        <a:spcAft>
          <a:spcPct val="0"/>
        </a:spcAft>
        <a:buChar char="»"/>
        <a:defRPr sz="2011">
          <a:solidFill>
            <a:schemeClr val="tx1"/>
          </a:solidFill>
          <a:latin typeface="+mn-lt"/>
          <a:cs typeface="+mn-cs"/>
        </a:defRPr>
      </a:lvl7pPr>
      <a:lvl8pPr marL="3753234" indent="-228487" algn="l" defTabSz="913948" rtl="0" fontAlgn="base">
        <a:spcBef>
          <a:spcPct val="20000"/>
        </a:spcBef>
        <a:spcAft>
          <a:spcPct val="0"/>
        </a:spcAft>
        <a:buChar char="»"/>
        <a:defRPr sz="2011">
          <a:solidFill>
            <a:schemeClr val="tx1"/>
          </a:solidFill>
          <a:latin typeface="+mn-lt"/>
          <a:cs typeface="+mn-cs"/>
        </a:defRPr>
      </a:lvl8pPr>
      <a:lvl9pPr marL="4237089" indent="-228487" algn="l" defTabSz="913948" rtl="0" fontAlgn="base">
        <a:spcBef>
          <a:spcPct val="20000"/>
        </a:spcBef>
        <a:spcAft>
          <a:spcPct val="0"/>
        </a:spcAft>
        <a:buChar char="»"/>
        <a:defRPr sz="2011">
          <a:solidFill>
            <a:schemeClr val="tx1"/>
          </a:solidFill>
          <a:latin typeface="+mn-lt"/>
          <a:cs typeface="+mn-cs"/>
        </a:defRPr>
      </a:lvl9pPr>
    </p:bodyStyle>
    <p:otherStyle>
      <a:defPPr>
        <a:defRPr lang="nl-NL"/>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1113 - Powerpoint template voor Flora en Fauna -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721" y="381375"/>
            <a:ext cx="91445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a:xfrm>
            <a:off x="1713568" y="381374"/>
            <a:ext cx="8383493" cy="1713660"/>
          </a:xfrm>
          <a:noFill/>
        </p:spPr>
        <p:txBody>
          <a:bodyPr anchor="t"/>
          <a:lstStyle/>
          <a:p>
            <a:pPr eaLnBrk="1" hangingPunct="1"/>
            <a:r>
              <a:rPr lang="nl-NL" altLang="nl-NL" sz="3387"/>
              <a:t>Certificering deskundig en zorgvuldig handelen flora en fauna, </a:t>
            </a:r>
            <a:br>
              <a:rPr lang="nl-NL" altLang="nl-NL" sz="3387"/>
            </a:br>
            <a:r>
              <a:rPr lang="nl-NL" altLang="nl-NL" sz="3387"/>
              <a:t>Wet natuurbescherming</a:t>
            </a:r>
            <a:br>
              <a:rPr lang="nl-NL" altLang="nl-NL" sz="3387"/>
            </a:br>
            <a:endParaRPr lang="nl-NL" altLang="nl-NL" sz="3387"/>
          </a:p>
        </p:txBody>
      </p:sp>
      <p:sp>
        <p:nvSpPr>
          <p:cNvPr id="3076" name="Rectangle 4"/>
          <p:cNvSpPr>
            <a:spLocks noChangeArrowheads="1"/>
          </p:cNvSpPr>
          <p:nvPr/>
        </p:nvSpPr>
        <p:spPr bwMode="auto">
          <a:xfrm>
            <a:off x="5142568" y="2476408"/>
            <a:ext cx="4762967" cy="95259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993300">
                    <a:alpha val="16862"/>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lstStyle>
            <a:lvl1pPr defTabSz="863600">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defTabSz="86360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defTabSz="863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FontTx/>
              <a:buNone/>
            </a:pPr>
            <a:r>
              <a:rPr lang="nl-NL" altLang="nl-NL" sz="3810">
                <a:solidFill>
                  <a:srgbClr val="83943A"/>
                </a:solidFill>
              </a:rPr>
              <a:t>Niveau 1</a:t>
            </a:r>
            <a:br>
              <a:rPr lang="nl-NL" altLang="nl-NL" sz="3810">
                <a:solidFill>
                  <a:srgbClr val="83943A"/>
                </a:solidFill>
              </a:rPr>
            </a:br>
            <a:endParaRPr lang="nl-NL" altLang="nl-NL" sz="1058">
              <a:solidFill>
                <a:srgbClr val="426334"/>
              </a:solidFill>
            </a:endParaRPr>
          </a:p>
        </p:txBody>
      </p:sp>
      <p:pic>
        <p:nvPicPr>
          <p:cNvPr id="3077"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t="5624"/>
          <a:stretch>
            <a:fillRect/>
          </a:stretch>
        </p:blipFill>
        <p:spPr>
          <a:xfrm>
            <a:off x="6668060" y="3880937"/>
            <a:ext cx="3429001" cy="2572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descr="maaizuigco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08" y="4000221"/>
            <a:ext cx="991235" cy="840029"/>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079" name="Picture 7" descr="DSC_9904"/>
          <p:cNvPicPr>
            <a:picLocks noChangeAspect="1" noChangeArrowheads="1"/>
          </p:cNvPicPr>
          <p:nvPr/>
        </p:nvPicPr>
        <p:blipFill>
          <a:blip r:embed="rId5">
            <a:extLst>
              <a:ext uri="{28A0092B-C50C-407E-A947-70E740481C1C}">
                <a14:useLocalDpi xmlns:a14="http://schemas.microsoft.com/office/drawing/2010/main" val="0"/>
              </a:ext>
            </a:extLst>
          </a:blip>
          <a:srcRect t="19632" b="15706"/>
          <a:stretch>
            <a:fillRect/>
          </a:stretch>
        </p:blipFill>
        <p:spPr bwMode="auto">
          <a:xfrm>
            <a:off x="6857908" y="5334188"/>
            <a:ext cx="991235" cy="960994"/>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p:nvSpPr>
        <p:spPr bwMode="auto">
          <a:xfrm>
            <a:off x="9144467" y="3239154"/>
            <a:ext cx="762747" cy="25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marL="539750" indent="-539750" defTabSz="863600">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defTabSz="86360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defTabSz="863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Clr>
                <a:srgbClr val="426334"/>
              </a:buClr>
              <a:buFont typeface="Arial" panose="020B0604020202020204" pitchFamily="34" charset="0"/>
              <a:buNone/>
            </a:pPr>
            <a:r>
              <a:rPr lang="nl-NL" altLang="nl-NL" sz="1058" dirty="0" smtClean="0">
                <a:solidFill>
                  <a:srgbClr val="426334"/>
                </a:solidFill>
              </a:rPr>
              <a:t>Deel 2</a:t>
            </a:r>
            <a:endParaRPr lang="nl-NL" altLang="nl-NL" sz="1058" dirty="0">
              <a:solidFill>
                <a:srgbClr val="426334"/>
              </a:solidFill>
            </a:endParaRPr>
          </a:p>
        </p:txBody>
      </p:sp>
    </p:spTree>
    <p:extLst>
      <p:ext uri="{BB962C8B-B14F-4D97-AF65-F5344CB8AC3E}">
        <p14:creationId xmlns:p14="http://schemas.microsoft.com/office/powerpoint/2010/main" val="1141482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nl-NL" altLang="nl-NL" smtClean="0"/>
              <a:t>Vogels</a:t>
            </a: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747" y="1916949"/>
            <a:ext cx="3168591" cy="289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448338" y="1844705"/>
            <a:ext cx="2610811" cy="1943829"/>
          </a:xfrm>
          <a:noFill/>
        </p:spPr>
      </p:pic>
      <p:pic>
        <p:nvPicPr>
          <p:cNvPr id="798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415" y="3788534"/>
            <a:ext cx="2966984" cy="222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6" descr="Kleine_Karekiet4_Acrocephalus-scirpace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669" y="2493208"/>
            <a:ext cx="2387363" cy="23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46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3721" y="761068"/>
            <a:ext cx="8954713" cy="954273"/>
          </a:xfrm>
        </p:spPr>
        <p:txBody>
          <a:bodyPr/>
          <a:lstStyle/>
          <a:p>
            <a:pPr eaLnBrk="1" hangingPunct="1"/>
            <a:r>
              <a:rPr lang="nl-NL" altLang="nl-NL" dirty="0" smtClean="0"/>
              <a:t>Nederland </a:t>
            </a:r>
            <a:r>
              <a:rPr lang="nl-NL" altLang="nl-NL" dirty="0" smtClean="0"/>
              <a:t>beschermde </a:t>
            </a:r>
            <a:r>
              <a:rPr lang="nl-NL" altLang="nl-NL" dirty="0" smtClean="0"/>
              <a:t>soorten</a:t>
            </a:r>
            <a:endParaRPr lang="nl-NL" altLang="nl-NL" dirty="0" smtClean="0"/>
          </a:p>
        </p:txBody>
      </p:sp>
      <p:pic>
        <p:nvPicPr>
          <p:cNvPr id="78855" name="Picture 7" descr="kmodderkruipe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952721" y="3810374"/>
            <a:ext cx="2540249" cy="17959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10" descr="ANd9GcSrzMJypLNegkaG6tAbDOOpx9n2UhOxsIlIawQonMHoO7aoU4_f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974" y="1713660"/>
            <a:ext cx="3049306" cy="20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stretch>
            <a:fillRect/>
          </a:stretch>
        </p:blipFill>
        <p:spPr>
          <a:xfrm>
            <a:off x="2066432" y="4446381"/>
            <a:ext cx="3214022" cy="1982815"/>
          </a:xfrm>
          <a:prstGeom prst="rect">
            <a:avLst/>
          </a:prstGeom>
        </p:spPr>
      </p:pic>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3721" y="2134310"/>
            <a:ext cx="3429280" cy="2280471"/>
          </a:xfrm>
          <a:prstGeom prst="rect">
            <a:avLst/>
          </a:prstGeom>
        </p:spPr>
      </p:pic>
      <p:pic>
        <p:nvPicPr>
          <p:cNvPr id="4" name="Afbeelding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0650" y="1783523"/>
            <a:ext cx="2557795" cy="1918346"/>
          </a:xfrm>
          <a:prstGeom prst="rect">
            <a:avLst/>
          </a:prstGeom>
        </p:spPr>
      </p:pic>
      <p:pic>
        <p:nvPicPr>
          <p:cNvPr id="78853" name="Picture 5" descr="eekhoor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2970" y="3523923"/>
            <a:ext cx="3024106" cy="236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1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711522" y="692185"/>
            <a:ext cx="7163771" cy="685464"/>
          </a:xfrm>
        </p:spPr>
        <p:txBody>
          <a:bodyPr/>
          <a:lstStyle/>
          <a:p>
            <a:pPr eaLnBrk="1" hangingPunct="1"/>
            <a:r>
              <a:rPr lang="nl-NL" altLang="nl-NL" smtClean="0"/>
              <a:t>Ontheffing of gedragscode ?</a:t>
            </a:r>
          </a:p>
        </p:txBody>
      </p:sp>
      <p:sp>
        <p:nvSpPr>
          <p:cNvPr id="86019" name="Rectangle 3"/>
          <p:cNvSpPr>
            <a:spLocks noGrp="1" noChangeArrowheads="1"/>
          </p:cNvSpPr>
          <p:nvPr>
            <p:ph type="body" idx="1"/>
          </p:nvPr>
        </p:nvSpPr>
        <p:spPr>
          <a:xfrm>
            <a:off x="2666160" y="1523815"/>
            <a:ext cx="7049527" cy="4336231"/>
          </a:xfrm>
        </p:spPr>
        <p:txBody>
          <a:bodyPr/>
          <a:lstStyle/>
          <a:p>
            <a:pPr eaLnBrk="1" hangingPunct="1"/>
            <a:r>
              <a:rPr lang="nl-NL" altLang="nl-NL" sz="1905" dirty="0"/>
              <a:t>Ontheffing: </a:t>
            </a:r>
            <a:r>
              <a:rPr lang="nl-NL" altLang="nl-NL" sz="1905" dirty="0" smtClean="0"/>
              <a:t>project specifieke </a:t>
            </a:r>
            <a:r>
              <a:rPr lang="nl-NL" altLang="nl-NL" sz="1905" dirty="0"/>
              <a:t>werkinstructie afgegeven door </a:t>
            </a:r>
            <a:r>
              <a:rPr lang="nl-NL" altLang="nl-NL" sz="1905" dirty="0" smtClean="0"/>
              <a:t>Provincie</a:t>
            </a:r>
          </a:p>
          <a:p>
            <a:pPr lvl="1" eaLnBrk="1" hangingPunct="1"/>
            <a:r>
              <a:rPr lang="nl-NL" altLang="nl-NL" sz="1693" dirty="0" smtClean="0"/>
              <a:t>Voorbereiden ontheffingsaanvraag door opdrachtgever</a:t>
            </a:r>
          </a:p>
          <a:p>
            <a:pPr lvl="1" eaLnBrk="1" hangingPunct="1"/>
            <a:r>
              <a:rPr lang="nl-NL" altLang="nl-NL" sz="1693" dirty="0" smtClean="0"/>
              <a:t>Voorbereiding- </a:t>
            </a:r>
            <a:r>
              <a:rPr lang="nl-NL" altLang="nl-NL" sz="1693" dirty="0"/>
              <a:t>en aanvraagprocedure kost de nodige tijd </a:t>
            </a:r>
          </a:p>
          <a:p>
            <a:pPr eaLnBrk="1" hangingPunct="1">
              <a:buFont typeface="Arial" panose="020B0604020202020204" pitchFamily="34" charset="0"/>
              <a:buNone/>
            </a:pPr>
            <a:endParaRPr lang="nl-NL" altLang="nl-NL" sz="1905" dirty="0"/>
          </a:p>
          <a:p>
            <a:pPr eaLnBrk="1" hangingPunct="1"/>
            <a:r>
              <a:rPr lang="nl-NL" altLang="nl-NL" sz="1905" dirty="0"/>
              <a:t>Gedragscode: (eigen) werkinstructie goedgekeurd door </a:t>
            </a:r>
            <a:r>
              <a:rPr lang="nl-NL" altLang="nl-NL" sz="1905" dirty="0" smtClean="0"/>
              <a:t>Provincie</a:t>
            </a:r>
            <a:endParaRPr lang="nl-NL" altLang="nl-NL" sz="1905" dirty="0"/>
          </a:p>
          <a:p>
            <a:pPr lvl="1" eaLnBrk="1" hangingPunct="1"/>
            <a:r>
              <a:rPr lang="nl-NL" altLang="nl-NL" sz="1693" dirty="0"/>
              <a:t>Diverse gedragscodes beschikbaar</a:t>
            </a:r>
          </a:p>
          <a:p>
            <a:pPr lvl="1" eaLnBrk="1" hangingPunct="1"/>
            <a:r>
              <a:rPr lang="nl-NL" altLang="nl-NL" sz="1693" dirty="0"/>
              <a:t>Je komt verschillende gedragscodes tegen</a:t>
            </a:r>
          </a:p>
          <a:p>
            <a:pPr lvl="1" eaLnBrk="1" hangingPunct="1"/>
            <a:r>
              <a:rPr lang="nl-NL" altLang="nl-NL" sz="1693" dirty="0"/>
              <a:t>Bij sommige gedragscodes dient een </a:t>
            </a:r>
            <a:r>
              <a:rPr lang="nl-NL" altLang="nl-NL" sz="1693" dirty="0" err="1"/>
              <a:t>projectspecifieke</a:t>
            </a:r>
            <a:r>
              <a:rPr lang="nl-NL" altLang="nl-NL" sz="1693" dirty="0"/>
              <a:t> uitwerking te worden gemaakt (door uitvoerende partij of opdrachtgever).</a:t>
            </a:r>
          </a:p>
          <a:p>
            <a:pPr lvl="1" eaLnBrk="1" hangingPunct="1"/>
            <a:endParaRPr lang="nl-NL" altLang="nl-NL" sz="1693" dirty="0"/>
          </a:p>
          <a:p>
            <a:pPr eaLnBrk="1" hangingPunct="1">
              <a:buFont typeface="Arial" panose="020B0604020202020204" pitchFamily="34" charset="0"/>
              <a:buNone/>
            </a:pPr>
            <a:r>
              <a:rPr lang="nl-NL" altLang="nl-NL" sz="1905" dirty="0"/>
              <a:t>Voor beide instrumenten is </a:t>
            </a:r>
            <a:r>
              <a:rPr lang="nl-NL" altLang="nl-NL" sz="1905" b="0" dirty="0">
                <a:solidFill>
                  <a:srgbClr val="FF0000"/>
                </a:solidFill>
              </a:rPr>
              <a:t>soortinformatie</a:t>
            </a:r>
            <a:r>
              <a:rPr lang="nl-NL" altLang="nl-NL" sz="1905" dirty="0"/>
              <a:t> essentieel !</a:t>
            </a:r>
          </a:p>
        </p:txBody>
      </p:sp>
    </p:spTree>
    <p:extLst>
      <p:ext uri="{BB962C8B-B14F-4D97-AF65-F5344CB8AC3E}">
        <p14:creationId xmlns:p14="http://schemas.microsoft.com/office/powerpoint/2010/main" val="1662019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711522" y="692185"/>
            <a:ext cx="7163771" cy="685464"/>
          </a:xfrm>
        </p:spPr>
        <p:txBody>
          <a:bodyPr/>
          <a:lstStyle/>
          <a:p>
            <a:pPr eaLnBrk="1" hangingPunct="1"/>
            <a:r>
              <a:rPr lang="nl-NL" altLang="nl-NL" dirty="0" smtClean="0"/>
              <a:t>Gedragscodes </a:t>
            </a:r>
            <a:endParaRPr lang="nl-NL" altLang="nl-NL" dirty="0" smtClean="0"/>
          </a:p>
        </p:txBody>
      </p:sp>
      <p:sp>
        <p:nvSpPr>
          <p:cNvPr id="86019" name="Rectangle 3"/>
          <p:cNvSpPr>
            <a:spLocks noGrp="1" noChangeArrowheads="1"/>
          </p:cNvSpPr>
          <p:nvPr>
            <p:ph type="body" idx="1"/>
          </p:nvPr>
        </p:nvSpPr>
        <p:spPr>
          <a:xfrm>
            <a:off x="2666160" y="1523815"/>
            <a:ext cx="7049527" cy="4336231"/>
          </a:xfrm>
        </p:spPr>
        <p:txBody>
          <a:bodyPr/>
          <a:lstStyle/>
          <a:p>
            <a:pPr marL="285608" indent="0" eaLnBrk="1" hangingPunct="1">
              <a:buNone/>
            </a:pPr>
            <a:r>
              <a:rPr lang="nl-NL" altLang="nl-NL" sz="1600" b="0" dirty="0" smtClean="0"/>
              <a:t>3 Bij aankomst in september bij de berm, zie je nog een aantal </a:t>
            </a:r>
            <a:r>
              <a:rPr lang="nl-NL" altLang="nl-NL" sz="1600" b="0" dirty="0" err="1" smtClean="0"/>
              <a:t>Karthuizer</a:t>
            </a:r>
            <a:r>
              <a:rPr lang="nl-NL" altLang="nl-NL" sz="1600" b="0" dirty="0" smtClean="0"/>
              <a:t> anjers in bloei staan, mag je deze maaien?</a:t>
            </a:r>
          </a:p>
          <a:p>
            <a:pPr marL="285608" indent="0" eaLnBrk="1" hangingPunct="1">
              <a:buNone/>
            </a:pPr>
            <a:endParaRPr lang="nl-NL" altLang="nl-NL" sz="1600" b="0" dirty="0"/>
          </a:p>
          <a:p>
            <a:pPr marL="285608" indent="0" eaLnBrk="1" hangingPunct="1">
              <a:buNone/>
            </a:pPr>
            <a:r>
              <a:rPr lang="nl-NL" altLang="nl-NL" sz="1600" b="0" dirty="0" smtClean="0"/>
              <a:t>4 Tijdens het afvoeren van het maaisel merk je dat de berm erg nat is, volgens de weersvoorspelling gaat er nog meer regen vallen. Wat moet je doen om zorgvuldig te handelen?</a:t>
            </a:r>
          </a:p>
          <a:p>
            <a:pPr marL="285608" indent="0" eaLnBrk="1" hangingPunct="1">
              <a:buNone/>
            </a:pPr>
            <a:endParaRPr lang="nl-NL" altLang="nl-NL" sz="1600" b="0" dirty="0"/>
          </a:p>
          <a:p>
            <a:pPr marL="285608" indent="0" eaLnBrk="1" hangingPunct="1">
              <a:buNone/>
            </a:pPr>
            <a:r>
              <a:rPr lang="nl-NL" altLang="nl-NL" sz="1600" b="0" dirty="0" smtClean="0"/>
              <a:t>5 Je stagebedrijf krijgt opdracht om in mei een sloot te baggeren </a:t>
            </a:r>
            <a:r>
              <a:rPr lang="nl-NL" altLang="nl-NL" sz="1600" b="0" dirty="0" err="1" smtClean="0"/>
              <a:t>ivm</a:t>
            </a:r>
            <a:r>
              <a:rPr lang="nl-NL" altLang="nl-NL" sz="1600" b="0" dirty="0" smtClean="0"/>
              <a:t> stankoverlast, welke schade beperkende maatregelen moet het bedrijf nemen?</a:t>
            </a:r>
          </a:p>
          <a:p>
            <a:pPr marL="285608" indent="0" eaLnBrk="1" hangingPunct="1">
              <a:buNone/>
            </a:pPr>
            <a:endParaRPr lang="nl-NL" altLang="nl-NL" sz="1600" b="0" dirty="0"/>
          </a:p>
          <a:p>
            <a:pPr marL="285608" indent="0" eaLnBrk="1" hangingPunct="1">
              <a:buNone/>
            </a:pPr>
            <a:r>
              <a:rPr lang="nl-NL" altLang="nl-NL" sz="1600" b="0" dirty="0" smtClean="0"/>
              <a:t>6 In welke periode van het jaar kunnen het beste werkzaamheden in natuurgebieden plaatsvinden?</a:t>
            </a:r>
          </a:p>
          <a:p>
            <a:pPr marL="285608" indent="0" eaLnBrk="1" hangingPunct="1">
              <a:buNone/>
            </a:pPr>
            <a:endParaRPr lang="nl-NL" altLang="nl-NL" sz="1600" b="0" dirty="0"/>
          </a:p>
          <a:p>
            <a:pPr marL="285608" indent="0" eaLnBrk="1" hangingPunct="1">
              <a:buNone/>
            </a:pPr>
            <a:r>
              <a:rPr lang="nl-NL" altLang="nl-NL" sz="1600" b="0" dirty="0" smtClean="0"/>
              <a:t>7 Noem 2 werkzaamheden waarop de gedragscode Natuurbeheer niet van toepassing is</a:t>
            </a:r>
          </a:p>
          <a:p>
            <a:pPr marL="285608" indent="0" eaLnBrk="1" hangingPunct="1">
              <a:buNone/>
            </a:pPr>
            <a:endParaRPr lang="nl-NL" altLang="nl-NL" sz="1600" b="0" dirty="0"/>
          </a:p>
          <a:p>
            <a:pPr marL="285608" indent="0" eaLnBrk="1" hangingPunct="1">
              <a:buNone/>
            </a:pPr>
            <a:endParaRPr lang="nl-NL" altLang="nl-NL" sz="1600" b="0" dirty="0" smtClean="0"/>
          </a:p>
          <a:p>
            <a:pPr marL="285608" indent="0" eaLnBrk="1" hangingPunct="1">
              <a:buNone/>
            </a:pPr>
            <a:endParaRPr lang="nl-NL" altLang="nl-NL" sz="1600" b="0" dirty="0"/>
          </a:p>
        </p:txBody>
      </p:sp>
      <p:pic>
        <p:nvPicPr>
          <p:cNvPr id="2" name="Afbeelding 1"/>
          <p:cNvPicPr>
            <a:picLocks noChangeAspect="1"/>
          </p:cNvPicPr>
          <p:nvPr/>
        </p:nvPicPr>
        <p:blipFill>
          <a:blip r:embed="rId2"/>
          <a:stretch>
            <a:fillRect/>
          </a:stretch>
        </p:blipFill>
        <p:spPr>
          <a:xfrm>
            <a:off x="1501723" y="452698"/>
            <a:ext cx="1164437" cy="1164437"/>
          </a:xfrm>
          <a:prstGeom prst="rect">
            <a:avLst/>
          </a:prstGeom>
        </p:spPr>
      </p:pic>
    </p:spTree>
    <p:extLst>
      <p:ext uri="{BB962C8B-B14F-4D97-AF65-F5344CB8AC3E}">
        <p14:creationId xmlns:p14="http://schemas.microsoft.com/office/powerpoint/2010/main" val="251381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711522" y="692185"/>
            <a:ext cx="7163771" cy="685464"/>
          </a:xfrm>
        </p:spPr>
        <p:txBody>
          <a:bodyPr/>
          <a:lstStyle/>
          <a:p>
            <a:pPr eaLnBrk="1" hangingPunct="1"/>
            <a:r>
              <a:rPr lang="nl-NL" altLang="nl-NL" dirty="0" smtClean="0"/>
              <a:t>Gedragscodes </a:t>
            </a:r>
            <a:endParaRPr lang="nl-NL" altLang="nl-NL" dirty="0" smtClean="0"/>
          </a:p>
        </p:txBody>
      </p:sp>
      <p:sp>
        <p:nvSpPr>
          <p:cNvPr id="86019" name="Rectangle 3"/>
          <p:cNvSpPr>
            <a:spLocks noGrp="1" noChangeArrowheads="1"/>
          </p:cNvSpPr>
          <p:nvPr>
            <p:ph type="body" idx="1"/>
          </p:nvPr>
        </p:nvSpPr>
        <p:spPr>
          <a:xfrm>
            <a:off x="2666160" y="1523815"/>
            <a:ext cx="7049527" cy="4336231"/>
          </a:xfrm>
        </p:spPr>
        <p:txBody>
          <a:bodyPr/>
          <a:lstStyle/>
          <a:p>
            <a:pPr marL="285608" indent="0" eaLnBrk="1" hangingPunct="1">
              <a:buNone/>
            </a:pPr>
            <a:r>
              <a:rPr lang="nl-NL" altLang="nl-NL" sz="1600" b="0" dirty="0" smtClean="0"/>
              <a:t>Maak de oefenvragen uit deel 2 (</a:t>
            </a:r>
            <a:r>
              <a:rPr lang="nl-NL" altLang="nl-NL" sz="1600" b="0" dirty="0" err="1" smtClean="0"/>
              <a:t>blz</a:t>
            </a:r>
            <a:r>
              <a:rPr lang="nl-NL" altLang="nl-NL" sz="1600" b="0" smtClean="0"/>
              <a:t> 21)</a:t>
            </a:r>
            <a:endParaRPr lang="nl-NL" altLang="nl-NL" sz="1600" b="0" dirty="0" smtClean="0"/>
          </a:p>
          <a:p>
            <a:pPr marL="285608" indent="0" eaLnBrk="1" hangingPunct="1">
              <a:buNone/>
            </a:pPr>
            <a:endParaRPr lang="nl-NL" altLang="nl-NL" sz="1600" b="0" dirty="0"/>
          </a:p>
        </p:txBody>
      </p:sp>
      <p:pic>
        <p:nvPicPr>
          <p:cNvPr id="2" name="Afbeelding 1"/>
          <p:cNvPicPr>
            <a:picLocks noChangeAspect="1"/>
          </p:cNvPicPr>
          <p:nvPr/>
        </p:nvPicPr>
        <p:blipFill>
          <a:blip r:embed="rId2"/>
          <a:stretch>
            <a:fillRect/>
          </a:stretch>
        </p:blipFill>
        <p:spPr>
          <a:xfrm>
            <a:off x="1501723" y="452698"/>
            <a:ext cx="1164437" cy="1164437"/>
          </a:xfrm>
          <a:prstGeom prst="rect">
            <a:avLst/>
          </a:prstGeom>
        </p:spPr>
      </p:pic>
    </p:spTree>
    <p:extLst>
      <p:ext uri="{BB962C8B-B14F-4D97-AF65-F5344CB8AC3E}">
        <p14:creationId xmlns:p14="http://schemas.microsoft.com/office/powerpoint/2010/main" val="448531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639279" y="764428"/>
            <a:ext cx="7560265" cy="687144"/>
          </a:xfrm>
        </p:spPr>
        <p:txBody>
          <a:bodyPr/>
          <a:lstStyle/>
          <a:p>
            <a:pPr eaLnBrk="1" hangingPunct="1"/>
            <a:r>
              <a:rPr lang="nl-NL" altLang="nl-NL" smtClean="0"/>
              <a:t>Waar komen beschermde soorten voor ? </a:t>
            </a:r>
          </a:p>
        </p:txBody>
      </p:sp>
      <p:sp>
        <p:nvSpPr>
          <p:cNvPr id="81923" name="Rectangle 3"/>
          <p:cNvSpPr>
            <a:spLocks noGrp="1" noChangeArrowheads="1"/>
          </p:cNvSpPr>
          <p:nvPr>
            <p:ph type="body" idx="1"/>
          </p:nvPr>
        </p:nvSpPr>
        <p:spPr/>
        <p:txBody>
          <a:bodyPr/>
          <a:lstStyle/>
          <a:p>
            <a:pPr eaLnBrk="1" hangingPunct="1">
              <a:lnSpc>
                <a:spcPct val="90000"/>
              </a:lnSpc>
              <a:buFont typeface="Arial" panose="020B0604020202020204" pitchFamily="34" charset="0"/>
              <a:buNone/>
            </a:pPr>
            <a:r>
              <a:rPr lang="nl-NL" altLang="nl-NL" u="sng" smtClean="0"/>
              <a:t>Opdracht: buiten of binnen</a:t>
            </a:r>
          </a:p>
          <a:p>
            <a:pPr eaLnBrk="1" hangingPunct="1">
              <a:lnSpc>
                <a:spcPct val="90000"/>
              </a:lnSpc>
              <a:buFont typeface="Arial" panose="020B0604020202020204" pitchFamily="34" charset="0"/>
              <a:buNone/>
            </a:pPr>
            <a:endParaRPr lang="nl-NL" altLang="nl-NL" u="sng" smtClean="0"/>
          </a:p>
          <a:p>
            <a:pPr lvl="1" eaLnBrk="1" hangingPunct="1">
              <a:lnSpc>
                <a:spcPct val="90000"/>
              </a:lnSpc>
            </a:pPr>
            <a:r>
              <a:rPr lang="nl-NL" altLang="nl-NL" sz="1693" b="1"/>
              <a:t>Maak groepen van 3 personen</a:t>
            </a:r>
          </a:p>
          <a:p>
            <a:pPr lvl="1" eaLnBrk="1" hangingPunct="1">
              <a:lnSpc>
                <a:spcPct val="90000"/>
              </a:lnSpc>
              <a:buFontTx/>
              <a:buNone/>
            </a:pPr>
            <a:endParaRPr lang="nl-NL" altLang="nl-NL" sz="1693" b="1"/>
          </a:p>
          <a:p>
            <a:pPr lvl="1" eaLnBrk="1" hangingPunct="1">
              <a:lnSpc>
                <a:spcPct val="90000"/>
              </a:lnSpc>
            </a:pPr>
            <a:r>
              <a:rPr lang="nl-NL" altLang="nl-NL" sz="1693" b="1"/>
              <a:t>Neem een actueel/recent werkgebied als uitgangspunt</a:t>
            </a:r>
          </a:p>
          <a:p>
            <a:pPr lvl="1" eaLnBrk="1" hangingPunct="1">
              <a:lnSpc>
                <a:spcPct val="90000"/>
              </a:lnSpc>
              <a:buFontTx/>
              <a:buNone/>
            </a:pPr>
            <a:endParaRPr lang="nl-NL" altLang="nl-NL" sz="1693" b="1"/>
          </a:p>
          <a:p>
            <a:pPr lvl="1" eaLnBrk="1" hangingPunct="1">
              <a:lnSpc>
                <a:spcPct val="90000"/>
              </a:lnSpc>
            </a:pPr>
            <a:r>
              <a:rPr lang="nl-NL" altLang="nl-NL" sz="1693" b="1"/>
              <a:t>Welke beschermde soorten zijn (mogelijk) aanwezig op de werklocatie ?</a:t>
            </a:r>
          </a:p>
          <a:p>
            <a:pPr lvl="1" eaLnBrk="1" hangingPunct="1">
              <a:lnSpc>
                <a:spcPct val="90000"/>
              </a:lnSpc>
            </a:pPr>
            <a:endParaRPr lang="nl-NL" altLang="nl-NL" sz="1693" b="1"/>
          </a:p>
          <a:p>
            <a:pPr lvl="1" eaLnBrk="1" hangingPunct="1">
              <a:lnSpc>
                <a:spcPct val="90000"/>
              </a:lnSpc>
            </a:pPr>
            <a:r>
              <a:rPr lang="nl-NL" altLang="nl-NL" sz="1693" b="1"/>
              <a:t>Welke beschermingsgraad hebben deze soorten ?</a:t>
            </a:r>
          </a:p>
          <a:p>
            <a:pPr lvl="1" eaLnBrk="1" hangingPunct="1">
              <a:lnSpc>
                <a:spcPct val="90000"/>
              </a:lnSpc>
            </a:pPr>
            <a:endParaRPr lang="nl-NL" altLang="nl-NL" sz="1693" b="1"/>
          </a:p>
          <a:p>
            <a:pPr lvl="1" eaLnBrk="1" hangingPunct="1">
              <a:lnSpc>
                <a:spcPct val="90000"/>
              </a:lnSpc>
            </a:pPr>
            <a:r>
              <a:rPr lang="nl-NL" altLang="nl-NL" sz="1693" b="1"/>
              <a:t>Wat betekent dat voor het uit te voeren werk?</a:t>
            </a:r>
          </a:p>
          <a:p>
            <a:pPr eaLnBrk="1" hangingPunct="1">
              <a:lnSpc>
                <a:spcPct val="90000"/>
              </a:lnSpc>
              <a:buFont typeface="Arial" panose="020B0604020202020204" pitchFamily="34" charset="0"/>
              <a:buNone/>
            </a:pPr>
            <a:endParaRPr lang="nl-NL" altLang="nl-NL" sz="1905" b="0"/>
          </a:p>
          <a:p>
            <a:pPr eaLnBrk="1" hangingPunct="1">
              <a:lnSpc>
                <a:spcPct val="90000"/>
              </a:lnSpc>
              <a:buFont typeface="Arial" panose="020B0604020202020204" pitchFamily="34" charset="0"/>
              <a:buNone/>
            </a:pPr>
            <a:endParaRPr lang="nl-NL" altLang="nl-NL" smtClean="0"/>
          </a:p>
        </p:txBody>
      </p:sp>
    </p:spTree>
    <p:extLst>
      <p:ext uri="{BB962C8B-B14F-4D97-AF65-F5344CB8AC3E}">
        <p14:creationId xmlns:p14="http://schemas.microsoft.com/office/powerpoint/2010/main" val="216409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nl-NL" altLang="nl-NL" smtClean="0"/>
              <a:t>Beheer</a:t>
            </a:r>
          </a:p>
        </p:txBody>
      </p:sp>
      <p:sp>
        <p:nvSpPr>
          <p:cNvPr id="88067" name="Rectangle 3"/>
          <p:cNvSpPr>
            <a:spLocks noGrp="1" noChangeArrowheads="1"/>
          </p:cNvSpPr>
          <p:nvPr>
            <p:ph type="body" idx="1"/>
          </p:nvPr>
        </p:nvSpPr>
        <p:spPr/>
        <p:txBody>
          <a:bodyPr/>
          <a:lstStyle/>
          <a:p>
            <a:pPr eaLnBrk="1" hangingPunct="1">
              <a:lnSpc>
                <a:spcPct val="80000"/>
              </a:lnSpc>
            </a:pPr>
            <a:r>
              <a:rPr lang="nl-NL" altLang="nl-NL" sz="2434"/>
              <a:t>Bestendig beheer (gedragscode stadswerk)</a:t>
            </a:r>
          </a:p>
          <a:p>
            <a:pPr lvl="1" eaLnBrk="1" hangingPunct="1">
              <a:lnSpc>
                <a:spcPct val="80000"/>
              </a:lnSpc>
            </a:pPr>
            <a:r>
              <a:rPr lang="nl-NL" altLang="nl-NL" sz="1587"/>
              <a:t>Voortzetting van het (reguliere) onderhoud gericht op behoud van de bestaande situatie, bijvoorbeeld:</a:t>
            </a:r>
          </a:p>
          <a:p>
            <a:pPr lvl="2" eaLnBrk="1" hangingPunct="1">
              <a:lnSpc>
                <a:spcPct val="80000"/>
              </a:lnSpc>
            </a:pPr>
            <a:r>
              <a:rPr lang="nl-NL" altLang="nl-NL" sz="1270"/>
              <a:t>Jaarlijks maaien van een wegberm</a:t>
            </a:r>
          </a:p>
          <a:p>
            <a:pPr lvl="2" eaLnBrk="1" hangingPunct="1">
              <a:lnSpc>
                <a:spcPct val="80000"/>
              </a:lnSpc>
            </a:pPr>
            <a:r>
              <a:rPr lang="nl-NL" altLang="nl-NL" sz="1270"/>
              <a:t>Schoffelen van een heestervak</a:t>
            </a:r>
          </a:p>
          <a:p>
            <a:pPr lvl="2" eaLnBrk="1" hangingPunct="1">
              <a:lnSpc>
                <a:spcPct val="80000"/>
              </a:lnSpc>
            </a:pPr>
            <a:r>
              <a:rPr lang="nl-NL" altLang="nl-NL" sz="1270"/>
              <a:t>Begeleidingssnoei van een laanbeplanting</a:t>
            </a:r>
          </a:p>
          <a:p>
            <a:pPr lvl="2" eaLnBrk="1" hangingPunct="1">
              <a:lnSpc>
                <a:spcPct val="80000"/>
              </a:lnSpc>
            </a:pPr>
            <a:r>
              <a:rPr lang="nl-NL" altLang="nl-NL" sz="1270"/>
              <a:t>Uitmaaien van een slootoever in de nazomer</a:t>
            </a:r>
          </a:p>
          <a:p>
            <a:pPr lvl="2" eaLnBrk="1" hangingPunct="1">
              <a:lnSpc>
                <a:spcPct val="80000"/>
              </a:lnSpc>
            </a:pPr>
            <a:endParaRPr lang="nl-NL" altLang="nl-NL" sz="1270"/>
          </a:p>
          <a:p>
            <a:pPr eaLnBrk="1" hangingPunct="1">
              <a:lnSpc>
                <a:spcPct val="80000"/>
              </a:lnSpc>
            </a:pPr>
            <a:r>
              <a:rPr lang="nl-NL" altLang="nl-NL" sz="2434"/>
              <a:t>Niet- bestendig beheer (ontheffing of andere gedragscode)</a:t>
            </a:r>
          </a:p>
          <a:p>
            <a:pPr lvl="2" eaLnBrk="1" hangingPunct="1">
              <a:lnSpc>
                <a:spcPct val="80000"/>
              </a:lnSpc>
            </a:pPr>
            <a:r>
              <a:rPr lang="nl-NL" altLang="nl-NL" sz="1270"/>
              <a:t>Omvorming van een heestervak naar gazon</a:t>
            </a:r>
          </a:p>
          <a:p>
            <a:pPr lvl="2" eaLnBrk="1" hangingPunct="1">
              <a:lnSpc>
                <a:spcPct val="80000"/>
              </a:lnSpc>
            </a:pPr>
            <a:r>
              <a:rPr lang="nl-NL" altLang="nl-NL" sz="1270"/>
              <a:t>Aanbrengen beplanting in een grasberm</a:t>
            </a:r>
          </a:p>
          <a:p>
            <a:pPr lvl="2" eaLnBrk="1" hangingPunct="1">
              <a:lnSpc>
                <a:spcPct val="80000"/>
              </a:lnSpc>
            </a:pPr>
            <a:r>
              <a:rPr lang="nl-NL" altLang="nl-NL" sz="1270"/>
              <a:t>Kappen van een laanbeplanting</a:t>
            </a:r>
          </a:p>
          <a:p>
            <a:pPr lvl="2" eaLnBrk="1" hangingPunct="1">
              <a:lnSpc>
                <a:spcPct val="80000"/>
              </a:lnSpc>
            </a:pPr>
            <a:r>
              <a:rPr lang="nl-NL" altLang="nl-NL" sz="1270"/>
              <a:t>Baggeren of dempen van een sloot</a:t>
            </a:r>
          </a:p>
        </p:txBody>
      </p:sp>
    </p:spTree>
    <p:extLst>
      <p:ext uri="{BB962C8B-B14F-4D97-AF65-F5344CB8AC3E}">
        <p14:creationId xmlns:p14="http://schemas.microsoft.com/office/powerpoint/2010/main" val="109920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nl-NL" smtClean="0"/>
              <a:t>Bestendig beheer</a:t>
            </a:r>
            <a:endParaRPr lang="nl-NL" altLang="nl-NL" smtClean="0"/>
          </a:p>
        </p:txBody>
      </p:sp>
      <p:pic>
        <p:nvPicPr>
          <p:cNvPr id="90115" name="Picture 5" descr="ANd9GcTAWfHW6M54gR5By4rzWwZQTAxgDvFJtg9Ly4cbxOq0YmjlnO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95" y="1905187"/>
            <a:ext cx="2288240" cy="223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7" descr="ANd9GcQnERkMao1Js_j5HuWSPHONS6r9ay6qSBnxMyf-40oBrTF5z2o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348" y="1905188"/>
            <a:ext cx="2478087" cy="227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AutoShape 11" descr="Z"/>
          <p:cNvSpPr>
            <a:spLocks noChangeAspect="1" noChangeArrowheads="1"/>
          </p:cNvSpPr>
          <p:nvPr/>
        </p:nvSpPr>
        <p:spPr bwMode="auto">
          <a:xfrm>
            <a:off x="5213130" y="2758658"/>
            <a:ext cx="1764062" cy="134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0118" name="Picture 13" descr="ANd9GcRV6Fs8-b-e72_h_odu_5Czj5MxfTeLem8ytWzKopz_QxUv8W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381" y="4381594"/>
            <a:ext cx="3049307" cy="22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5" descr="ANd9GcQGAP9SDNsuOQVQVdTAGb7R-V-ogASl4fyjduHSkLruDgjqOm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534" y="4381595"/>
            <a:ext cx="3239153" cy="2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AutoShape 17" descr="2Q=="/>
          <p:cNvSpPr>
            <a:spLocks noChangeAspect="1" noChangeArrowheads="1"/>
          </p:cNvSpPr>
          <p:nvPr/>
        </p:nvSpPr>
        <p:spPr bwMode="auto">
          <a:xfrm>
            <a:off x="4789755" y="2451207"/>
            <a:ext cx="2610811" cy="19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0121" name="Picture 19" descr="ANd9GcRVV57HamI4wXlp1XGNCYmn_11ADzo2biF2D4mmHlpONBGSHhf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281" y="1905187"/>
            <a:ext cx="3014025" cy="22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713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pPr eaLnBrk="1" hangingPunct="1"/>
            <a:r>
              <a:rPr lang="en-US" altLang="nl-NL" smtClean="0"/>
              <a:t>Niet bestendig beheer/ontwikkeling</a:t>
            </a:r>
            <a:endParaRPr lang="nl-NL" altLang="nl-NL" smtClean="0"/>
          </a:p>
        </p:txBody>
      </p:sp>
      <p:sp>
        <p:nvSpPr>
          <p:cNvPr id="91139" name="AutoShape 6" descr="9k="/>
          <p:cNvSpPr>
            <a:spLocks noChangeAspect="1" noChangeArrowheads="1"/>
          </p:cNvSpPr>
          <p:nvPr/>
        </p:nvSpPr>
        <p:spPr bwMode="auto">
          <a:xfrm>
            <a:off x="4789755" y="2451207"/>
            <a:ext cx="2610811" cy="19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1140" name="AutoShape 8" descr="9k="/>
          <p:cNvSpPr>
            <a:spLocks noChangeAspect="1" noChangeArrowheads="1"/>
          </p:cNvSpPr>
          <p:nvPr/>
        </p:nvSpPr>
        <p:spPr bwMode="auto">
          <a:xfrm>
            <a:off x="4744393" y="2481448"/>
            <a:ext cx="2701535" cy="189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1141" name="Picture 10" descr="ANd9GcREdHYUBtoYxlJOaQpqhWqz_mg2A8CxrNqv3h_Uuwk_E1zSJvZ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95" y="1905188"/>
            <a:ext cx="2857779" cy="209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AutoShape 12" descr="2Q=="/>
          <p:cNvSpPr>
            <a:spLocks noChangeAspect="1" noChangeArrowheads="1"/>
          </p:cNvSpPr>
          <p:nvPr/>
        </p:nvSpPr>
        <p:spPr bwMode="auto">
          <a:xfrm>
            <a:off x="4885518" y="2521770"/>
            <a:ext cx="2419285" cy="18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1143" name="AutoShape 14" descr="9k="/>
          <p:cNvSpPr>
            <a:spLocks noChangeAspect="1" noChangeArrowheads="1"/>
          </p:cNvSpPr>
          <p:nvPr/>
        </p:nvSpPr>
        <p:spPr bwMode="auto">
          <a:xfrm>
            <a:off x="5560902" y="2718336"/>
            <a:ext cx="1068517" cy="142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1144" name="AutoShape 16" descr="2Q=="/>
          <p:cNvSpPr>
            <a:spLocks noChangeAspect="1" noChangeArrowheads="1"/>
          </p:cNvSpPr>
          <p:nvPr/>
        </p:nvSpPr>
        <p:spPr bwMode="auto">
          <a:xfrm>
            <a:off x="5112326" y="2688095"/>
            <a:ext cx="1965669" cy="148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1145" name="Picture 18" descr="ANd9GcROtqKEYyRpWy9D1XTI7Y3aDGTy7OA8fBSENB_EY4WBcagQJ92i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873" y="1905188"/>
            <a:ext cx="2857781" cy="209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6" name="AutoShape 20" descr="9k="/>
          <p:cNvSpPr>
            <a:spLocks noChangeAspect="1" noChangeArrowheads="1"/>
          </p:cNvSpPr>
          <p:nvPr/>
        </p:nvSpPr>
        <p:spPr bwMode="auto">
          <a:xfrm>
            <a:off x="5117367" y="2123596"/>
            <a:ext cx="1955588" cy="261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1147" name="AutoShape 22" descr="9k="/>
          <p:cNvSpPr>
            <a:spLocks noChangeAspect="1" noChangeArrowheads="1"/>
          </p:cNvSpPr>
          <p:nvPr/>
        </p:nvSpPr>
        <p:spPr bwMode="auto">
          <a:xfrm>
            <a:off x="4789755" y="2451207"/>
            <a:ext cx="2610811" cy="19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1148" name="Picture 24" descr="ANd9GcQ9UD3ApoW-XNTsbysrb-ieE8kz2RhKShcJNdn-wg8gbAdxUUnr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655" y="1809424"/>
            <a:ext cx="2857779" cy="21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9" name="Picture 26" descr="ANd9GcRgBIlb4RVfb6pPtRhtfq2mIcUh5h_xX4rryj53iBAPsAcO5pPUx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95" y="4000222"/>
            <a:ext cx="2857779" cy="214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0" name="AutoShape 28" descr="Z"/>
          <p:cNvSpPr>
            <a:spLocks noChangeAspect="1" noChangeArrowheads="1"/>
          </p:cNvSpPr>
          <p:nvPr/>
        </p:nvSpPr>
        <p:spPr bwMode="auto">
          <a:xfrm>
            <a:off x="5172808" y="2738497"/>
            <a:ext cx="1844705" cy="138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1151" name="AutoShape 30" descr="Z"/>
          <p:cNvSpPr>
            <a:spLocks noChangeAspect="1" noChangeArrowheads="1"/>
          </p:cNvSpPr>
          <p:nvPr/>
        </p:nvSpPr>
        <p:spPr bwMode="auto">
          <a:xfrm>
            <a:off x="5127447" y="2703216"/>
            <a:ext cx="1935428" cy="145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1152" name="Picture 32" descr="ANd9GcQsbFjeOprezLYyg0Gui9s_EfJwrYbLdTGBnOmGWGaxdIjhJ-0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873" y="4000221"/>
            <a:ext cx="2857781" cy="209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3" name="Picture 34" descr="ANd9GcR_ZJzGGvelW-c6OvveW4xSG3Ff2f6tvUSZHuIZVftcsBcfj8FD8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654" y="4000222"/>
            <a:ext cx="2800657" cy="209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184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nl-NL" altLang="nl-NL" smtClean="0"/>
              <a:t>Essentie in de praktijk</a:t>
            </a:r>
          </a:p>
        </p:txBody>
      </p:sp>
      <p:sp>
        <p:nvSpPr>
          <p:cNvPr id="92163" name="Rectangle 3"/>
          <p:cNvSpPr>
            <a:spLocks noGrp="1" noChangeArrowheads="1"/>
          </p:cNvSpPr>
          <p:nvPr>
            <p:ph type="body" idx="1"/>
          </p:nvPr>
        </p:nvSpPr>
        <p:spPr/>
        <p:txBody>
          <a:bodyPr/>
          <a:lstStyle/>
          <a:p>
            <a:pPr eaLnBrk="1" hangingPunct="1"/>
            <a:r>
              <a:rPr lang="nl-NL" altLang="nl-NL" u="sng" smtClean="0"/>
              <a:t>Aantoonbaar</a:t>
            </a:r>
            <a:r>
              <a:rPr lang="nl-NL" altLang="nl-NL" smtClean="0"/>
              <a:t> zorgvuldig handelen: voorkomen/beperken overtreden van de verbodsbepalingen.</a:t>
            </a:r>
          </a:p>
          <a:p>
            <a:pPr eaLnBrk="1" hangingPunct="1"/>
            <a:endParaRPr lang="nl-NL" altLang="nl-NL" smtClean="0"/>
          </a:p>
          <a:p>
            <a:pPr eaLnBrk="1" hangingPunct="1"/>
            <a:r>
              <a:rPr lang="nl-NL" altLang="nl-NL" u="sng" smtClean="0"/>
              <a:t>Aantoonbaar</a:t>
            </a:r>
            <a:r>
              <a:rPr lang="nl-NL" altLang="nl-NL" smtClean="0"/>
              <a:t> invulling geven aan de zorgplicht.</a:t>
            </a:r>
          </a:p>
          <a:p>
            <a:pPr eaLnBrk="1" hangingPunct="1"/>
            <a:endParaRPr lang="nl-NL" altLang="nl-NL" smtClean="0"/>
          </a:p>
          <a:p>
            <a:pPr eaLnBrk="1" hangingPunct="1"/>
            <a:endParaRPr lang="nl-NL" altLang="nl-NL" smtClean="0"/>
          </a:p>
          <a:p>
            <a:pPr eaLnBrk="1" hangingPunct="1">
              <a:buFont typeface="Arial" panose="020B0604020202020204" pitchFamily="34" charset="0"/>
              <a:buNone/>
            </a:pPr>
            <a:r>
              <a:rPr lang="nl-NL" altLang="nl-NL" sz="2540"/>
              <a:t>	Inzet van gedragscodes of ontheffingen voor activiteiten op locaties met beschermde soorten.</a:t>
            </a:r>
          </a:p>
        </p:txBody>
      </p:sp>
    </p:spTree>
    <p:extLst>
      <p:ext uri="{BB962C8B-B14F-4D97-AF65-F5344CB8AC3E}">
        <p14:creationId xmlns:p14="http://schemas.microsoft.com/office/powerpoint/2010/main" val="15899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p:txBody>
          <a:bodyPr/>
          <a:lstStyle/>
          <a:p>
            <a:pPr eaLnBrk="1" hangingPunct="1"/>
            <a:r>
              <a:rPr lang="nl-NL" altLang="nl-NL" smtClean="0"/>
              <a:t>Instrumenten voor beheer</a:t>
            </a:r>
          </a:p>
        </p:txBody>
      </p:sp>
      <p:sp>
        <p:nvSpPr>
          <p:cNvPr id="82947" name="Rectangle 3"/>
          <p:cNvSpPr>
            <a:spLocks noGrp="1" noChangeArrowheads="1"/>
          </p:cNvSpPr>
          <p:nvPr>
            <p:ph type="subTitle" idx="1"/>
          </p:nvPr>
        </p:nvSpPr>
        <p:spPr>
          <a:xfrm>
            <a:off x="2856008" y="3573487"/>
            <a:ext cx="7239373" cy="997955"/>
          </a:xfrm>
        </p:spPr>
        <p:txBody>
          <a:bodyPr/>
          <a:lstStyle/>
          <a:p>
            <a:pPr eaLnBrk="1" hangingPunct="1"/>
            <a:r>
              <a:rPr lang="nl-NL" altLang="nl-NL" sz="2540"/>
              <a:t>Vrijstelling, gedragscode en ontheffing </a:t>
            </a:r>
          </a:p>
        </p:txBody>
      </p:sp>
    </p:spTree>
    <p:extLst>
      <p:ext uri="{BB962C8B-B14F-4D97-AF65-F5344CB8AC3E}">
        <p14:creationId xmlns:p14="http://schemas.microsoft.com/office/powerpoint/2010/main" val="1985887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nl-NL" altLang="nl-NL" smtClean="0"/>
              <a:t>Kennis van beschermde soorten en waar ze wonen, hoe ze voedsel krijgen en zich voortplanten</a:t>
            </a:r>
          </a:p>
        </p:txBody>
      </p:sp>
      <p:sp>
        <p:nvSpPr>
          <p:cNvPr id="93187" name="AutoShape 5" descr="Z"/>
          <p:cNvSpPr>
            <a:spLocks noChangeAspect="1" noChangeArrowheads="1"/>
          </p:cNvSpPr>
          <p:nvPr/>
        </p:nvSpPr>
        <p:spPr bwMode="auto">
          <a:xfrm>
            <a:off x="4749434" y="2476408"/>
            <a:ext cx="2691454" cy="19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3188" name="AutoShape 7" descr="Z"/>
          <p:cNvSpPr>
            <a:spLocks noChangeAspect="1" noChangeArrowheads="1"/>
          </p:cNvSpPr>
          <p:nvPr/>
        </p:nvSpPr>
        <p:spPr bwMode="auto">
          <a:xfrm>
            <a:off x="4709112" y="2506649"/>
            <a:ext cx="2772097" cy="184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3189" name="AutoShape 9" descr="Z"/>
          <p:cNvSpPr>
            <a:spLocks noChangeAspect="1" noChangeArrowheads="1"/>
          </p:cNvSpPr>
          <p:nvPr/>
        </p:nvSpPr>
        <p:spPr bwMode="auto">
          <a:xfrm>
            <a:off x="5117367" y="2693135"/>
            <a:ext cx="1955588" cy="14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3190" name="AutoShape 11" descr="9k="/>
          <p:cNvSpPr>
            <a:spLocks noChangeAspect="1" noChangeArrowheads="1"/>
          </p:cNvSpPr>
          <p:nvPr/>
        </p:nvSpPr>
        <p:spPr bwMode="auto">
          <a:xfrm>
            <a:off x="4935920" y="2708256"/>
            <a:ext cx="2318481" cy="144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539750" defTabSz="863600">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defTabSz="86360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defTabSz="863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3191" name="AutoShape 15" descr="9k="/>
          <p:cNvSpPr>
            <a:spLocks noChangeAspect="1" noChangeArrowheads="1"/>
          </p:cNvSpPr>
          <p:nvPr/>
        </p:nvSpPr>
        <p:spPr bwMode="auto">
          <a:xfrm>
            <a:off x="4683911" y="2521770"/>
            <a:ext cx="2822499" cy="18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sp>
        <p:nvSpPr>
          <p:cNvPr id="93192" name="AutoShape 17" descr="Z"/>
          <p:cNvSpPr>
            <a:spLocks noChangeAspect="1" noChangeArrowheads="1"/>
          </p:cNvSpPr>
          <p:nvPr/>
        </p:nvSpPr>
        <p:spPr bwMode="auto">
          <a:xfrm>
            <a:off x="4885518" y="2521770"/>
            <a:ext cx="2419285" cy="18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3193" name="Picture 19" descr="ANd9GcThmcquCgVx1xukKAasOaUTQI14NcnbVkEmh56IrczStRwGadq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94" y="2476407"/>
            <a:ext cx="2731776" cy="187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21" descr="ANd9GcRx6-0bCXY55JxSAM26AN3MKWKmFogtozce65QEZdIOdChyqVS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874" y="2476407"/>
            <a:ext cx="3239153" cy="18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23" descr="ANd9GcSkp0IegFVlB3wm-87Y5XPjcCFU8eqrWoaSb27aSLI_0psIttb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8754" y="4381595"/>
            <a:ext cx="2479767" cy="206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6" name="AutoShape 25" descr="Z"/>
          <p:cNvSpPr>
            <a:spLocks noChangeAspect="1" noChangeArrowheads="1"/>
          </p:cNvSpPr>
          <p:nvPr/>
        </p:nvSpPr>
        <p:spPr bwMode="auto">
          <a:xfrm>
            <a:off x="4789755" y="2446167"/>
            <a:ext cx="2610811" cy="19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93197" name="Picture 27" descr="ANd9GcROoWEQM8HY193kt-XgtdeYdv4IhnyoEg7Mhc3oXiDVN7uBLd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534" y="4381594"/>
            <a:ext cx="2610811" cy="19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365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nl-NL" altLang="nl-NL" smtClean="0"/>
              <a:t>Soorteninformatie</a:t>
            </a:r>
          </a:p>
        </p:txBody>
      </p:sp>
      <p:sp>
        <p:nvSpPr>
          <p:cNvPr id="95235" name="Rectangle 3"/>
          <p:cNvSpPr>
            <a:spLocks noGrp="1" noChangeArrowheads="1"/>
          </p:cNvSpPr>
          <p:nvPr>
            <p:ph type="body" idx="1"/>
          </p:nvPr>
        </p:nvSpPr>
        <p:spPr/>
        <p:txBody>
          <a:bodyPr/>
          <a:lstStyle/>
          <a:p>
            <a:pPr eaLnBrk="1" hangingPunct="1"/>
            <a:r>
              <a:rPr lang="nl-NL" altLang="nl-NL" smtClean="0"/>
              <a:t>Vocht</a:t>
            </a:r>
          </a:p>
          <a:p>
            <a:pPr eaLnBrk="1" hangingPunct="1"/>
            <a:r>
              <a:rPr lang="nl-NL" altLang="nl-NL" smtClean="0"/>
              <a:t>Voedsel</a:t>
            </a:r>
          </a:p>
          <a:p>
            <a:pPr eaLnBrk="1" hangingPunct="1"/>
            <a:r>
              <a:rPr lang="nl-NL" altLang="nl-NL" smtClean="0"/>
              <a:t>Veiligheid </a:t>
            </a:r>
          </a:p>
          <a:p>
            <a:pPr eaLnBrk="1" hangingPunct="1"/>
            <a:r>
              <a:rPr lang="nl-NL" altLang="nl-NL" smtClean="0"/>
              <a:t>Voortplanting</a:t>
            </a:r>
          </a:p>
          <a:p>
            <a:pPr eaLnBrk="1" hangingPunct="1"/>
            <a:endParaRPr lang="nl-NL" altLang="nl-NL" smtClean="0"/>
          </a:p>
          <a:p>
            <a:pPr eaLnBrk="1" hangingPunct="1"/>
            <a:r>
              <a:rPr lang="nl-NL" altLang="nl-NL" smtClean="0"/>
              <a:t>Herkennen</a:t>
            </a:r>
          </a:p>
          <a:p>
            <a:pPr eaLnBrk="1" hangingPunct="1"/>
            <a:r>
              <a:rPr lang="nl-NL" altLang="nl-NL" smtClean="0"/>
              <a:t>Vaste rust- en verblijfplaatsen</a:t>
            </a:r>
          </a:p>
        </p:txBody>
      </p:sp>
    </p:spTree>
    <p:extLst>
      <p:ext uri="{BB962C8B-B14F-4D97-AF65-F5344CB8AC3E}">
        <p14:creationId xmlns:p14="http://schemas.microsoft.com/office/powerpoint/2010/main" val="242206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2494794" y="2924983"/>
            <a:ext cx="7239374" cy="2007670"/>
          </a:xfrm>
        </p:spPr>
        <p:txBody>
          <a:bodyPr/>
          <a:lstStyle/>
          <a:p>
            <a:pPr eaLnBrk="1" hangingPunct="1"/>
            <a:r>
              <a:rPr lang="nl-NL" altLang="nl-NL" sz="3387"/>
              <a:t>Opdracht De 4 V’s en VRVP (Binnen of buiten)</a:t>
            </a:r>
            <a:br>
              <a:rPr lang="nl-NL" altLang="nl-NL" sz="3387"/>
            </a:br>
            <a:r>
              <a:rPr lang="nl-NL" altLang="nl-NL" sz="3387"/>
              <a:t/>
            </a:r>
            <a:br>
              <a:rPr lang="nl-NL" altLang="nl-NL" sz="3387"/>
            </a:br>
            <a:r>
              <a:rPr lang="nl-NL" altLang="nl-NL" sz="3387"/>
              <a:t>Aan de hand van soortengids</a:t>
            </a:r>
          </a:p>
        </p:txBody>
      </p:sp>
      <p:sp>
        <p:nvSpPr>
          <p:cNvPr id="96259" name="Rectangle 3"/>
          <p:cNvSpPr>
            <a:spLocks noGrp="1" noChangeArrowheads="1"/>
          </p:cNvSpPr>
          <p:nvPr>
            <p:ph type="subTitle" idx="1"/>
          </p:nvPr>
        </p:nvSpPr>
        <p:spPr/>
        <p:txBody>
          <a:bodyPr/>
          <a:lstStyle/>
          <a:p>
            <a:pPr eaLnBrk="1" hangingPunct="1">
              <a:lnSpc>
                <a:spcPct val="90000"/>
              </a:lnSpc>
            </a:pPr>
            <a:endParaRPr lang="nl-NL" altLang="nl-NL" sz="1905"/>
          </a:p>
          <a:p>
            <a:pPr eaLnBrk="1" hangingPunct="1">
              <a:lnSpc>
                <a:spcPct val="90000"/>
              </a:lnSpc>
            </a:pPr>
            <a:endParaRPr lang="nl-NL" altLang="nl-NL" sz="1905"/>
          </a:p>
        </p:txBody>
      </p:sp>
    </p:spTree>
    <p:extLst>
      <p:ext uri="{BB962C8B-B14F-4D97-AF65-F5344CB8AC3E}">
        <p14:creationId xmlns:p14="http://schemas.microsoft.com/office/powerpoint/2010/main" val="2912789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nl-NL" altLang="nl-NL" smtClean="0"/>
              <a:t>Afsluiting</a:t>
            </a:r>
          </a:p>
        </p:txBody>
      </p:sp>
      <p:sp>
        <p:nvSpPr>
          <p:cNvPr id="97283" name="Rectangle 3"/>
          <p:cNvSpPr>
            <a:spLocks noGrp="1" noChangeArrowheads="1"/>
          </p:cNvSpPr>
          <p:nvPr>
            <p:ph type="body" idx="1"/>
          </p:nvPr>
        </p:nvSpPr>
        <p:spPr/>
        <p:txBody>
          <a:bodyPr/>
          <a:lstStyle/>
          <a:p>
            <a:pPr eaLnBrk="1" hangingPunct="1"/>
            <a:r>
              <a:rPr lang="nl-NL" altLang="nl-NL" smtClean="0"/>
              <a:t>Huiswerk</a:t>
            </a:r>
          </a:p>
          <a:p>
            <a:pPr lvl="1" eaLnBrk="1" hangingPunct="1"/>
            <a:r>
              <a:rPr lang="nl-NL" altLang="nl-NL" smtClean="0"/>
              <a:t>Maken casus 1 en 2</a:t>
            </a:r>
          </a:p>
          <a:p>
            <a:pPr lvl="1" eaLnBrk="1" hangingPunct="1"/>
            <a:r>
              <a:rPr lang="nl-NL" altLang="nl-NL" smtClean="0"/>
              <a:t>Leren soortengids</a:t>
            </a:r>
          </a:p>
          <a:p>
            <a:pPr lvl="1" eaLnBrk="1" hangingPunct="1"/>
            <a:r>
              <a:rPr lang="nl-NL" altLang="nl-NL" smtClean="0"/>
              <a:t>Lezen gedragscode en theorie</a:t>
            </a:r>
          </a:p>
          <a:p>
            <a:pPr lvl="1" eaLnBrk="1" hangingPunct="1"/>
            <a:r>
              <a:rPr lang="nl-NL" altLang="nl-NL" smtClean="0"/>
              <a:t>Soortengids</a:t>
            </a:r>
          </a:p>
          <a:p>
            <a:pPr lvl="1" eaLnBrk="1" hangingPunct="1">
              <a:buFontTx/>
              <a:buNone/>
            </a:pPr>
            <a:endParaRPr lang="nl-NL" altLang="nl-NL" smtClean="0"/>
          </a:p>
          <a:p>
            <a:pPr eaLnBrk="1" hangingPunct="1"/>
            <a:r>
              <a:rPr lang="nl-NL" altLang="nl-NL" smtClean="0"/>
              <a:t>Evaluatie</a:t>
            </a:r>
          </a:p>
          <a:p>
            <a:pPr lvl="1" eaLnBrk="1" hangingPunct="1">
              <a:buFontTx/>
              <a:buNone/>
            </a:pPr>
            <a:endParaRPr lang="nl-NL" altLang="nl-NL" smtClean="0"/>
          </a:p>
        </p:txBody>
      </p:sp>
      <p:pic>
        <p:nvPicPr>
          <p:cNvPr id="97284" name="Picture 4" descr="MCBD0014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655" y="3847335"/>
            <a:ext cx="3047627" cy="301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204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nl-NL" altLang="nl-NL" smtClean="0"/>
              <a:t>Instrumenten, middelen en begrippen</a:t>
            </a:r>
          </a:p>
        </p:txBody>
      </p:sp>
      <p:sp>
        <p:nvSpPr>
          <p:cNvPr id="84995" name="Rectangle 3"/>
          <p:cNvSpPr>
            <a:spLocks noGrp="1" noChangeArrowheads="1"/>
          </p:cNvSpPr>
          <p:nvPr>
            <p:ph type="body" idx="1"/>
          </p:nvPr>
        </p:nvSpPr>
        <p:spPr/>
        <p:txBody>
          <a:bodyPr/>
          <a:lstStyle/>
          <a:p>
            <a:pPr eaLnBrk="1" hangingPunct="1">
              <a:lnSpc>
                <a:spcPct val="80000"/>
              </a:lnSpc>
              <a:buFont typeface="Arial" panose="020B0604020202020204" pitchFamily="34" charset="0"/>
              <a:buNone/>
            </a:pPr>
            <a:r>
              <a:rPr lang="nl-NL" altLang="nl-NL" sz="2752" u="sng"/>
              <a:t>Vrijstelling</a:t>
            </a:r>
          </a:p>
          <a:p>
            <a:pPr eaLnBrk="1" hangingPunct="1">
              <a:lnSpc>
                <a:spcPct val="80000"/>
              </a:lnSpc>
              <a:buClr>
                <a:schemeClr val="tx1"/>
              </a:buClr>
            </a:pPr>
            <a:r>
              <a:rPr lang="nl-NL" altLang="nl-NL" sz="2011"/>
              <a:t>Vrijstelling van de verbodsbepalingen: Slechts de zorgplicht is van toepassing</a:t>
            </a:r>
          </a:p>
          <a:p>
            <a:pPr eaLnBrk="1" hangingPunct="1">
              <a:lnSpc>
                <a:spcPct val="80000"/>
              </a:lnSpc>
              <a:buFontTx/>
              <a:buChar char="-"/>
            </a:pPr>
            <a:endParaRPr lang="nl-NL" altLang="nl-NL" sz="2011"/>
          </a:p>
          <a:p>
            <a:pPr eaLnBrk="1" hangingPunct="1">
              <a:lnSpc>
                <a:spcPct val="80000"/>
              </a:lnSpc>
              <a:buFont typeface="Arial" panose="020B0604020202020204" pitchFamily="34" charset="0"/>
              <a:buNone/>
            </a:pPr>
            <a:r>
              <a:rPr lang="nl-NL" altLang="nl-NL" sz="2752" u="sng"/>
              <a:t>Ontheffing</a:t>
            </a:r>
          </a:p>
          <a:p>
            <a:pPr eaLnBrk="1" hangingPunct="1">
              <a:lnSpc>
                <a:spcPct val="80000"/>
              </a:lnSpc>
            </a:pPr>
            <a:r>
              <a:rPr lang="nl-NL" altLang="nl-NL" sz="1905"/>
              <a:t>Project specifieke </a:t>
            </a:r>
            <a:r>
              <a:rPr lang="nl-NL" altLang="nl-NL" sz="1905">
                <a:solidFill>
                  <a:srgbClr val="0000FF"/>
                </a:solidFill>
              </a:rPr>
              <a:t>voorschriften</a:t>
            </a:r>
            <a:r>
              <a:rPr lang="nl-NL" altLang="nl-NL" sz="1905"/>
              <a:t> van LNV voor zorgvuldig handelen.</a:t>
            </a:r>
          </a:p>
          <a:p>
            <a:pPr eaLnBrk="1" hangingPunct="1">
              <a:lnSpc>
                <a:spcPct val="80000"/>
              </a:lnSpc>
              <a:buFont typeface="Arial" panose="020B0604020202020204" pitchFamily="34" charset="0"/>
              <a:buNone/>
            </a:pPr>
            <a:endParaRPr lang="nl-NL" altLang="nl-NL" sz="2752"/>
          </a:p>
          <a:p>
            <a:pPr eaLnBrk="1" hangingPunct="1">
              <a:lnSpc>
                <a:spcPct val="80000"/>
              </a:lnSpc>
              <a:buFont typeface="Arial" panose="020B0604020202020204" pitchFamily="34" charset="0"/>
              <a:buNone/>
            </a:pPr>
            <a:r>
              <a:rPr lang="nl-NL" altLang="nl-NL" sz="2752" u="sng"/>
              <a:t>Gedragscode(s)</a:t>
            </a:r>
          </a:p>
          <a:p>
            <a:pPr eaLnBrk="1" hangingPunct="1">
              <a:lnSpc>
                <a:spcPct val="80000"/>
              </a:lnSpc>
            </a:pPr>
            <a:r>
              <a:rPr lang="nl-NL" altLang="nl-NL" sz="2011"/>
              <a:t>Beschrijft de wijze van </a:t>
            </a:r>
            <a:r>
              <a:rPr lang="nl-NL" altLang="nl-NL" sz="2011" b="0">
                <a:solidFill>
                  <a:srgbClr val="FF0000"/>
                </a:solidFill>
              </a:rPr>
              <a:t>zorgvuldig handelen</a:t>
            </a:r>
            <a:r>
              <a:rPr lang="nl-NL" altLang="nl-NL" sz="2011"/>
              <a:t> ter verkrijging van een “generale” ontheffing voor de uitvoering van bestendig beheer </a:t>
            </a:r>
            <a:r>
              <a:rPr lang="nl-NL" altLang="nl-NL" sz="2011">
                <a:solidFill>
                  <a:srgbClr val="0033CC"/>
                </a:solidFill>
              </a:rPr>
              <a:t>(gemeentelijke groenvoorziening)</a:t>
            </a:r>
          </a:p>
          <a:p>
            <a:pPr eaLnBrk="1" hangingPunct="1">
              <a:lnSpc>
                <a:spcPct val="80000"/>
              </a:lnSpc>
            </a:pPr>
            <a:endParaRPr lang="nl-NL" altLang="nl-NL" sz="2011"/>
          </a:p>
        </p:txBody>
      </p:sp>
    </p:spTree>
    <p:extLst>
      <p:ext uri="{BB962C8B-B14F-4D97-AF65-F5344CB8AC3E}">
        <p14:creationId xmlns:p14="http://schemas.microsoft.com/office/powerpoint/2010/main" val="268815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67037" y="764428"/>
            <a:ext cx="7163771" cy="687144"/>
          </a:xfrm>
        </p:spPr>
        <p:txBody>
          <a:bodyPr/>
          <a:lstStyle/>
          <a:p>
            <a:pPr eaLnBrk="1" hangingPunct="1"/>
            <a:r>
              <a:rPr lang="nl-NL" altLang="nl-NL" smtClean="0"/>
              <a:t>“Verruiming”</a:t>
            </a:r>
          </a:p>
        </p:txBody>
      </p:sp>
      <p:sp>
        <p:nvSpPr>
          <p:cNvPr id="73731" name="Rectangle 3"/>
          <p:cNvSpPr>
            <a:spLocks noChangeArrowheads="1"/>
          </p:cNvSpPr>
          <p:nvPr/>
        </p:nvSpPr>
        <p:spPr bwMode="auto">
          <a:xfrm>
            <a:off x="2567038" y="1627979"/>
            <a:ext cx="7864355" cy="434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539750" indent="-539750" defTabSz="863600">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defTabSz="86360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defTabSz="863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defTabSz="863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defTabSz="863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buFont typeface="Arial" panose="020B0604020202020204" pitchFamily="34" charset="0"/>
              <a:buNone/>
            </a:pPr>
            <a:r>
              <a:rPr lang="nl-NL" altLang="nl-NL" sz="1905">
                <a:solidFill>
                  <a:srgbClr val="426334"/>
                </a:solidFill>
              </a:rPr>
              <a:t>	Er kan vrijstelling of ontheffing worden verleend van de artikelen 8, 9, (10) 11 en 12 van de wet ten behoeve van bestendig beheer, gebruik en ruimtelijke inrichting of ontwikkeling mits zorgvuldig wordt gehandeld. </a:t>
            </a:r>
            <a:r>
              <a:rPr lang="nl-NL" altLang="nl-NL" sz="1905" b="0">
                <a:solidFill>
                  <a:srgbClr val="3D7BB9"/>
                </a:solidFill>
              </a:rPr>
              <a:t>Zorgvuldig handelen</a:t>
            </a:r>
            <a:r>
              <a:rPr lang="nl-NL" altLang="nl-NL" sz="1905">
                <a:solidFill>
                  <a:srgbClr val="426334"/>
                </a:solidFill>
              </a:rPr>
              <a:t> houdt in elk geval in dat:</a:t>
            </a:r>
          </a:p>
          <a:p>
            <a:pPr fontAlgn="base">
              <a:spcAft>
                <a:spcPct val="0"/>
              </a:spcAft>
              <a:buClr>
                <a:srgbClr val="426334"/>
              </a:buClr>
            </a:pPr>
            <a:r>
              <a:rPr lang="nl-NL" altLang="nl-NL" sz="1905">
                <a:solidFill>
                  <a:srgbClr val="426334"/>
                </a:solidFill>
              </a:rPr>
              <a:t>Van de werkzaamheden </a:t>
            </a:r>
            <a:r>
              <a:rPr lang="nl-NL" altLang="nl-NL" sz="1905" b="0">
                <a:solidFill>
                  <a:srgbClr val="3D7BB9"/>
                </a:solidFill>
              </a:rPr>
              <a:t>geen wezenlijke invloed</a:t>
            </a:r>
            <a:r>
              <a:rPr lang="nl-NL" altLang="nl-NL" sz="1905">
                <a:solidFill>
                  <a:srgbClr val="426334"/>
                </a:solidFill>
              </a:rPr>
              <a:t> uitgaat op de genoemde </a:t>
            </a:r>
            <a:r>
              <a:rPr lang="nl-NL" altLang="nl-NL" sz="1905" b="0">
                <a:solidFill>
                  <a:srgbClr val="3D7BB9"/>
                </a:solidFill>
              </a:rPr>
              <a:t>soorten</a:t>
            </a:r>
          </a:p>
          <a:p>
            <a:pPr fontAlgn="base">
              <a:spcAft>
                <a:spcPct val="0"/>
              </a:spcAft>
              <a:buClr>
                <a:srgbClr val="426334"/>
              </a:buClr>
            </a:pPr>
            <a:r>
              <a:rPr lang="nl-NL" altLang="nl-NL" sz="1905">
                <a:solidFill>
                  <a:srgbClr val="426334"/>
                </a:solidFill>
              </a:rPr>
              <a:t>Voorafgaand aan de werkzaamheden of gebruik alles wordt verricht of gelaten om te </a:t>
            </a:r>
            <a:r>
              <a:rPr lang="nl-NL" altLang="nl-NL" sz="1905" u="sng">
                <a:solidFill>
                  <a:srgbClr val="426334"/>
                </a:solidFill>
              </a:rPr>
              <a:t>voorkomen</a:t>
            </a:r>
            <a:r>
              <a:rPr lang="nl-NL" altLang="nl-NL" sz="1905">
                <a:solidFill>
                  <a:srgbClr val="426334"/>
                </a:solidFill>
              </a:rPr>
              <a:t> of </a:t>
            </a:r>
            <a:r>
              <a:rPr lang="nl-NL" altLang="nl-NL" sz="1905" u="sng">
                <a:solidFill>
                  <a:srgbClr val="426334"/>
                </a:solidFill>
              </a:rPr>
              <a:t>beperken</a:t>
            </a:r>
            <a:r>
              <a:rPr lang="nl-NL" altLang="nl-NL" sz="1905">
                <a:solidFill>
                  <a:srgbClr val="426334"/>
                </a:solidFill>
              </a:rPr>
              <a:t> dat:                                                                                                                                                                                                                                                                                                                                                                                                                                                                                                                                                                                                                                                                                                                                                                                                                                                                                                                                                                                                                                                                                                                                                                                                                                                                                                                                                                                                                                                                                                                                                                                                                                                                                                                                                                                                                                                                                                                                                                                                                                                                                                                                                                                                                                                                                                                                                                                                                                                                                                                                                                                                                                                                                                                                                                                                                                                                                                                                                                                                                                                                                                                                                                                                                                                                                                                                                                                                                                                                                                                                                                                                                                                                                                                                                                                                                                                                                                                                                                                                                                                                                                                                                                                                                                                                                                                                                                                                                                                                                                                                                                                                                                                                                                                                                                                                                                                                                                                                                                                                                                                                                                                                                                                                                                                                                                                                                                                                                                                                                                                                                                                                                                                                                                                                                                                                                                                                                                                                                                                                                                                                                                                                                                                                                                                                                                                                                                                                                                                                                                                                                                                                                                                                                                                                                                                                                                                                                                                                                                                                                                                                                                                                                                                                                                                                                                                                                                                                                                                                                                                                                                                                                                                                                                                                                                                                                                                                                                                                                                                                                                                                                                                                                                                                                                                                                                                                                                                                                                                                                                                                                                                                                                                                                                                                                                                                                                                                                                                                                                                                                                                                                                                                                                                                                                                                                                       </a:t>
            </a:r>
          </a:p>
          <a:p>
            <a:pPr fontAlgn="base">
              <a:spcAft>
                <a:spcPct val="0"/>
              </a:spcAft>
              <a:buClr>
                <a:srgbClr val="426334"/>
              </a:buClr>
              <a:buFont typeface="Wingdings" panose="05000000000000000000" pitchFamily="2" charset="2"/>
              <a:buChar char="Ø"/>
            </a:pPr>
            <a:r>
              <a:rPr lang="nl-NL" altLang="nl-NL" sz="1905">
                <a:solidFill>
                  <a:srgbClr val="426334"/>
                </a:solidFill>
              </a:rPr>
              <a:t>De dieren worden gedood, verwond, gevangen, bemachtigd of met oog daarop worden opgespoord</a:t>
            </a:r>
          </a:p>
          <a:p>
            <a:pPr fontAlgn="base">
              <a:spcAft>
                <a:spcPct val="0"/>
              </a:spcAft>
              <a:buClr>
                <a:srgbClr val="426334"/>
              </a:buClr>
              <a:buFont typeface="Wingdings" panose="05000000000000000000" pitchFamily="2" charset="2"/>
              <a:buChar char="Ø"/>
            </a:pPr>
            <a:r>
              <a:rPr lang="nl-NL" altLang="nl-NL" sz="1905">
                <a:solidFill>
                  <a:srgbClr val="426334"/>
                </a:solidFill>
              </a:rPr>
              <a:t>Nesten, holen of andere voortplantings- of vaste rust- of verblijfplaatsen van dieren worden beschadigd, vernield, uitgehaald, weggenomen of verstoord</a:t>
            </a:r>
          </a:p>
          <a:p>
            <a:pPr fontAlgn="base">
              <a:spcAft>
                <a:spcPct val="0"/>
              </a:spcAft>
              <a:buClr>
                <a:srgbClr val="426334"/>
              </a:buClr>
              <a:buFont typeface="Wingdings" panose="05000000000000000000" pitchFamily="2" charset="2"/>
              <a:buChar char="Ø"/>
            </a:pPr>
            <a:r>
              <a:rPr lang="nl-NL" altLang="nl-NL" sz="1905">
                <a:solidFill>
                  <a:srgbClr val="426334"/>
                </a:solidFill>
              </a:rPr>
              <a:t>Eieren van de genoemde soorten worden beschadigd of vernield</a:t>
            </a:r>
          </a:p>
        </p:txBody>
      </p:sp>
    </p:spTree>
    <p:extLst>
      <p:ext uri="{BB962C8B-B14F-4D97-AF65-F5344CB8AC3E}">
        <p14:creationId xmlns:p14="http://schemas.microsoft.com/office/powerpoint/2010/main" val="457612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011827" y="761067"/>
            <a:ext cx="7418594" cy="954273"/>
          </a:xfrm>
        </p:spPr>
        <p:txBody>
          <a:bodyPr/>
          <a:lstStyle/>
          <a:p>
            <a:pPr eaLnBrk="1" hangingPunct="1"/>
            <a:r>
              <a:rPr lang="nl-NL" altLang="nl-NL" sz="2000" dirty="0" smtClean="0"/>
              <a:t>1 Klopt dit en waarom?</a:t>
            </a:r>
            <a:endParaRPr lang="nl-NL" altLang="nl-NL" sz="2000" dirty="0" smtClean="0"/>
          </a:p>
        </p:txBody>
      </p:sp>
      <p:sp>
        <p:nvSpPr>
          <p:cNvPr id="6147" name="Rectangle 3"/>
          <p:cNvSpPr>
            <a:spLocks noGrp="1" noChangeArrowheads="1"/>
          </p:cNvSpPr>
          <p:nvPr>
            <p:ph type="body" idx="1"/>
          </p:nvPr>
        </p:nvSpPr>
        <p:spPr>
          <a:xfrm>
            <a:off x="2514955" y="2035039"/>
            <a:ext cx="7313296" cy="3501243"/>
          </a:xfrm>
        </p:spPr>
        <p:txBody>
          <a:bodyPr/>
          <a:lstStyle/>
          <a:p>
            <a:pPr lvl="0" eaLnBrk="1" hangingPunct="1">
              <a:buClr>
                <a:srgbClr val="426334"/>
              </a:buClr>
            </a:pPr>
            <a:r>
              <a:rPr lang="nl-NL" altLang="nl-NL" sz="1693" dirty="0">
                <a:solidFill>
                  <a:srgbClr val="426334"/>
                </a:solidFill>
              </a:rPr>
              <a:t>Konijnen op sportvelden mag je doodschieten of vangen</a:t>
            </a:r>
          </a:p>
          <a:p>
            <a:pPr lvl="0" eaLnBrk="1" hangingPunct="1">
              <a:buClr>
                <a:srgbClr val="426334"/>
              </a:buClr>
            </a:pPr>
            <a:r>
              <a:rPr lang="nl-NL" altLang="nl-NL" sz="1693" dirty="0">
                <a:solidFill>
                  <a:srgbClr val="426334"/>
                </a:solidFill>
              </a:rPr>
              <a:t>Kraaien mag je bij overlast bestrijden</a:t>
            </a:r>
          </a:p>
          <a:p>
            <a:pPr lvl="0" eaLnBrk="1" hangingPunct="1">
              <a:buClr>
                <a:srgbClr val="426334"/>
              </a:buClr>
            </a:pPr>
            <a:r>
              <a:rPr lang="nl-NL" altLang="nl-NL" sz="1693" dirty="0">
                <a:solidFill>
                  <a:srgbClr val="426334"/>
                </a:solidFill>
              </a:rPr>
              <a:t>Een mol in je tuin mag je vangen in een klem</a:t>
            </a:r>
          </a:p>
          <a:p>
            <a:pPr lvl="0" eaLnBrk="1" hangingPunct="1">
              <a:buClr>
                <a:srgbClr val="426334"/>
              </a:buClr>
            </a:pPr>
            <a:r>
              <a:rPr lang="nl-NL" altLang="nl-NL" sz="1693" dirty="0">
                <a:solidFill>
                  <a:srgbClr val="426334"/>
                </a:solidFill>
              </a:rPr>
              <a:t>Muizen in je schuur mag je doden</a:t>
            </a:r>
          </a:p>
          <a:p>
            <a:pPr lvl="0" eaLnBrk="1" hangingPunct="1">
              <a:buClr>
                <a:srgbClr val="426334"/>
              </a:buClr>
            </a:pPr>
            <a:r>
              <a:rPr lang="nl-NL" altLang="nl-NL" sz="1693" dirty="0">
                <a:solidFill>
                  <a:srgbClr val="426334"/>
                </a:solidFill>
              </a:rPr>
              <a:t>Wilde zwijnen zijn beschermd en mag je niet doodschieten</a:t>
            </a:r>
          </a:p>
          <a:p>
            <a:pPr lvl="0" eaLnBrk="1" hangingPunct="1">
              <a:buClr>
                <a:srgbClr val="426334"/>
              </a:buClr>
            </a:pPr>
            <a:r>
              <a:rPr lang="nl-NL" altLang="nl-NL" sz="1693" dirty="0">
                <a:solidFill>
                  <a:srgbClr val="426334"/>
                </a:solidFill>
              </a:rPr>
              <a:t>Kievitseieren mag je rapen</a:t>
            </a:r>
          </a:p>
          <a:p>
            <a:pPr lvl="0" eaLnBrk="1" hangingPunct="1">
              <a:buClr>
                <a:srgbClr val="426334"/>
              </a:buClr>
            </a:pPr>
            <a:r>
              <a:rPr lang="nl-NL" altLang="nl-NL" sz="1693" dirty="0">
                <a:solidFill>
                  <a:srgbClr val="426334"/>
                </a:solidFill>
              </a:rPr>
              <a:t>Wilde bloemen uit de berm mag je plukken</a:t>
            </a:r>
          </a:p>
          <a:p>
            <a:pPr lvl="0" eaLnBrk="1" hangingPunct="1">
              <a:buClr>
                <a:srgbClr val="426334"/>
              </a:buClr>
            </a:pPr>
            <a:r>
              <a:rPr lang="nl-NL" altLang="nl-NL" sz="1693" dirty="0">
                <a:solidFill>
                  <a:srgbClr val="426334"/>
                </a:solidFill>
              </a:rPr>
              <a:t>Edelherten uitzetten op Terschelling is verboden </a:t>
            </a:r>
          </a:p>
          <a:p>
            <a:pPr lvl="0" eaLnBrk="1" hangingPunct="1">
              <a:buClr>
                <a:srgbClr val="426334"/>
              </a:buClr>
            </a:pPr>
            <a:r>
              <a:rPr lang="nl-NL" altLang="nl-NL" sz="1693" dirty="0">
                <a:solidFill>
                  <a:srgbClr val="426334"/>
                </a:solidFill>
              </a:rPr>
              <a:t>Hazen mag je verjagen uit hun leger</a:t>
            </a:r>
          </a:p>
          <a:p>
            <a:pPr lvl="0" eaLnBrk="1" hangingPunct="1">
              <a:buClr>
                <a:srgbClr val="426334"/>
              </a:buClr>
            </a:pPr>
            <a:r>
              <a:rPr lang="nl-NL" altLang="nl-NL" sz="1693" dirty="0">
                <a:solidFill>
                  <a:srgbClr val="426334"/>
                </a:solidFill>
              </a:rPr>
              <a:t>Eendeneieren mag je rapen voor consumptie</a:t>
            </a:r>
          </a:p>
          <a:p>
            <a:pPr lvl="0" eaLnBrk="1" hangingPunct="1">
              <a:buClr>
                <a:srgbClr val="426334"/>
              </a:buClr>
            </a:pPr>
            <a:r>
              <a:rPr lang="nl-NL" altLang="nl-NL" sz="1693" dirty="0">
                <a:solidFill>
                  <a:srgbClr val="426334"/>
                </a:solidFill>
              </a:rPr>
              <a:t>Maaien van beschermde plant is verboden </a:t>
            </a:r>
          </a:p>
          <a:p>
            <a:pPr lvl="0" eaLnBrk="1" hangingPunct="1">
              <a:buClr>
                <a:srgbClr val="426334"/>
              </a:buClr>
            </a:pPr>
            <a:r>
              <a:rPr lang="nl-NL" altLang="nl-NL" sz="1693" dirty="0">
                <a:solidFill>
                  <a:srgbClr val="426334"/>
                </a:solidFill>
              </a:rPr>
              <a:t>Kappen van een laan met spechten holen is niet verboden </a:t>
            </a:r>
          </a:p>
          <a:p>
            <a:pPr eaLnBrk="1" hangingPunct="1">
              <a:lnSpc>
                <a:spcPct val="150000"/>
              </a:lnSpc>
              <a:buFont typeface="Arial" panose="020B0604020202020204" pitchFamily="34" charset="0"/>
              <a:buNone/>
            </a:pPr>
            <a:endParaRPr lang="en-US" altLang="nl-NL" sz="1693" dirty="0"/>
          </a:p>
          <a:p>
            <a:pPr>
              <a:lnSpc>
                <a:spcPct val="90000"/>
              </a:lnSpc>
              <a:buFont typeface="Arial" panose="020B0604020202020204" pitchFamily="34" charset="0"/>
              <a:buNone/>
            </a:pPr>
            <a:r>
              <a:rPr lang="en-US" altLang="nl-NL" sz="1905" dirty="0"/>
              <a:t>	</a:t>
            </a:r>
            <a:endParaRPr lang="en-US" altLang="nl-NL" sz="1693" dirty="0"/>
          </a:p>
          <a:p>
            <a:pPr>
              <a:lnSpc>
                <a:spcPct val="90000"/>
              </a:lnSpc>
              <a:buFont typeface="Arial" panose="020B0604020202020204" pitchFamily="34" charset="0"/>
              <a:buNone/>
            </a:pPr>
            <a:endParaRPr lang="en-US" altLang="nl-NL" sz="1693" dirty="0"/>
          </a:p>
          <a:p>
            <a:pPr eaLnBrk="1" hangingPunct="1">
              <a:lnSpc>
                <a:spcPct val="150000"/>
              </a:lnSpc>
            </a:pPr>
            <a:endParaRPr lang="nl-NL" altLang="nl-NL" sz="1905" dirty="0">
              <a:latin typeface="Lucida Sans Unicode" panose="020B0602030504020204" pitchFamily="34" charset="0"/>
            </a:endParaRPr>
          </a:p>
        </p:txBody>
      </p:sp>
      <p:pic>
        <p:nvPicPr>
          <p:cNvPr id="6148" name="Afbeelding 1" descr="&lt;strong&gt;Opdracht&lt;/strong&gt; 4.1: Schrijf de antwoorden op in je schrif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955" y="724107"/>
            <a:ext cx="1164281" cy="116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37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4294967295"/>
          </p:nvPr>
        </p:nvSpPr>
        <p:spPr>
          <a:xfrm>
            <a:off x="2666161" y="952594"/>
            <a:ext cx="7241053" cy="5905406"/>
          </a:xfrm>
        </p:spPr>
        <p:txBody>
          <a:bodyPr/>
          <a:lstStyle/>
          <a:p>
            <a:pPr eaLnBrk="1" hangingPunct="1">
              <a:lnSpc>
                <a:spcPct val="80000"/>
              </a:lnSpc>
              <a:buFont typeface="Arial" panose="020B0604020202020204" pitchFamily="34" charset="0"/>
              <a:buNone/>
            </a:pPr>
            <a:r>
              <a:rPr lang="nl-NL" altLang="nl-NL" b="0" smtClean="0"/>
              <a:t>	Friezen mogen ook dit jaar kievitseieren rapen</a:t>
            </a:r>
          </a:p>
          <a:p>
            <a:pPr eaLnBrk="1" hangingPunct="1">
              <a:lnSpc>
                <a:spcPct val="80000"/>
              </a:lnSpc>
              <a:buFont typeface="Arial" panose="020B0604020202020204" pitchFamily="34" charset="0"/>
              <a:buNone/>
            </a:pPr>
            <a:r>
              <a:rPr lang="nl-NL" altLang="nl-NL" sz="1482" b="0"/>
              <a:t>	</a:t>
            </a:r>
          </a:p>
          <a:p>
            <a:pPr eaLnBrk="1" hangingPunct="1">
              <a:lnSpc>
                <a:spcPct val="80000"/>
              </a:lnSpc>
              <a:buFont typeface="Arial" panose="020B0604020202020204" pitchFamily="34" charset="0"/>
              <a:buNone/>
            </a:pPr>
            <a:r>
              <a:rPr lang="nl-NL" altLang="nl-NL" sz="1482" b="0"/>
              <a:t>	</a:t>
            </a:r>
          </a:p>
          <a:p>
            <a:pPr eaLnBrk="1" hangingPunct="1">
              <a:lnSpc>
                <a:spcPct val="80000"/>
              </a:lnSpc>
              <a:buFont typeface="Arial" panose="020B0604020202020204" pitchFamily="34" charset="0"/>
              <a:buNone/>
            </a:pPr>
            <a:r>
              <a:rPr lang="nl-NL" altLang="nl-NL" sz="1482" b="0"/>
              <a:t>	</a:t>
            </a:r>
            <a:r>
              <a:rPr lang="nl-NL" altLang="nl-NL" sz="1693" b="0"/>
              <a:t>Vogelbeschermingswachten van de BFVW mogen dit seizoen kievitseieren rapen. De bestuursrechter heeft op 23 februari het verzoek van de Faunabescherming om dat te verbieden, afgewezen. De rechter wees de argumenten van de Faunabescherming af. De organisatie betoogde dat het systeem dat Gedeputeerde Staten wil invoeren om het maximum aantal te rapen eieren beperkt te houden niet goed toegepast en gehandhaafd kan worden. Ook het argument dat het dermate slecht gaat met de kievit in Friesland dat de ontheffing voor het rapen van eieren niet verleend behoort te worden, is door de rechter verworpen.</a:t>
            </a:r>
            <a:r>
              <a:rPr lang="nl-NL" altLang="nl-NL" sz="1693"/>
              <a:t> </a:t>
            </a:r>
            <a:br>
              <a:rPr lang="nl-NL" altLang="nl-NL" sz="1693"/>
            </a:br>
            <a:r>
              <a:rPr lang="nl-NL" altLang="nl-NL" sz="1693"/>
              <a:t/>
            </a:r>
            <a:br>
              <a:rPr lang="nl-NL" altLang="nl-NL" sz="1693"/>
            </a:br>
            <a:r>
              <a:rPr lang="nl-NL" altLang="nl-NL" sz="1693"/>
              <a:t>Gedeputeerde Staten van Friesland hebben net als andere jaren aan de Bond van Friese Vogelbeschermingswachten (BFVW) een ontheffing verleend voor het rapen van kievitseieren. Belangrijkste wijziging ten opzichte van de vorige ontheffing is de invoering van het registratiesysteem rapen kievitseieren. Dit komt erop neer dat iedere eierzoeker bij het vinden van eieren eerst per sms toestemming moet vragen of hij mag rapen. De geraapte eieren worden geregistreerd. Als het maximum toegestane aantal eieren is geraapt, wordt een sms verstuurd dat rapen niet meer is toegestaan. </a:t>
            </a:r>
            <a:br>
              <a:rPr lang="nl-NL" altLang="nl-NL" sz="1693"/>
            </a:br>
            <a:r>
              <a:rPr lang="nl-NL" altLang="nl-NL" sz="1693"/>
              <a:t/>
            </a:r>
            <a:br>
              <a:rPr lang="nl-NL" altLang="nl-NL" sz="1693"/>
            </a:br>
            <a:r>
              <a:rPr lang="nl-NL" altLang="nl-NL" sz="1693"/>
              <a:t/>
            </a:r>
            <a:br>
              <a:rPr lang="nl-NL" altLang="nl-NL" sz="1693"/>
            </a:br>
            <a:r>
              <a:rPr lang="nl-NL" altLang="nl-NL" sz="1693" b="0" i="1"/>
              <a:t>bron: Friesch Dagblad, 24/02/09</a:t>
            </a:r>
            <a:r>
              <a:rPr lang="nl-NL" altLang="nl-NL" sz="1693" b="0"/>
              <a:t> </a:t>
            </a:r>
            <a:br>
              <a:rPr lang="nl-NL" altLang="nl-NL" sz="1693" b="0"/>
            </a:br>
            <a:endParaRPr lang="nl-NL" altLang="nl-NL" sz="1693" b="0"/>
          </a:p>
        </p:txBody>
      </p:sp>
    </p:spTree>
    <p:extLst>
      <p:ext uri="{BB962C8B-B14F-4D97-AF65-F5344CB8AC3E}">
        <p14:creationId xmlns:p14="http://schemas.microsoft.com/office/powerpoint/2010/main" val="3076525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nl-NL" altLang="nl-NL" b="0" smtClean="0"/>
              <a:t>Opdeling flora en fauna</a:t>
            </a:r>
          </a:p>
        </p:txBody>
      </p:sp>
      <p:sp>
        <p:nvSpPr>
          <p:cNvPr id="75779" name="Text Box 3"/>
          <p:cNvSpPr>
            <a:spLocks noChangeArrowheads="1"/>
          </p:cNvSpPr>
          <p:nvPr>
            <p:ph type="body" idx="1"/>
          </p:nvPr>
        </p:nvSpPr>
        <p:spPr>
          <a:xfrm>
            <a:off x="2476315" y="1713661"/>
            <a:ext cx="7239373" cy="4336232"/>
          </a:xfrm>
          <a:solidFill>
            <a:srgbClr val="99CCFF"/>
          </a:solidFill>
          <a:ln>
            <a:solidFill>
              <a:srgbClr val="000000"/>
            </a:solidFill>
            <a:miter lim="800000"/>
            <a:headEnd/>
            <a:tailEnd/>
          </a:ln>
        </p:spPr>
        <p:txBody>
          <a:bodyPr vert="horz" wrap="square" lIns="0" tIns="0" rIns="0" bIns="0" numCol="1" anchor="t" anchorCtr="0" compatLnSpc="1">
            <a:prstTxWarp prst="textNoShape">
              <a:avLst/>
            </a:prstTxWarp>
          </a:bodyPr>
          <a:lstStyle/>
          <a:p>
            <a:pPr eaLnBrk="1" hangingPunct="1">
              <a:buFont typeface="Arial" panose="020B0604020202020204" pitchFamily="34" charset="0"/>
              <a:buNone/>
            </a:pPr>
            <a:r>
              <a:rPr lang="nl-NL" altLang="nl-NL" dirty="0" smtClean="0"/>
              <a:t>In volgorde van licht naar zwaar beschermd betreft het: </a:t>
            </a:r>
          </a:p>
          <a:p>
            <a:pPr eaLnBrk="1" hangingPunct="1"/>
            <a:endParaRPr lang="nl-NL" altLang="nl-NL" dirty="0" smtClean="0"/>
          </a:p>
          <a:p>
            <a:pPr eaLnBrk="1" hangingPunct="1"/>
            <a:r>
              <a:rPr lang="nl-NL" altLang="nl-NL" dirty="0" smtClean="0"/>
              <a:t>Niet beschermd (met name flora): algemene zorgplicht geldt</a:t>
            </a:r>
          </a:p>
          <a:p>
            <a:pPr eaLnBrk="1" hangingPunct="1"/>
            <a:endParaRPr lang="nl-NL" altLang="nl-NL" dirty="0" smtClean="0"/>
          </a:p>
          <a:p>
            <a:pPr eaLnBrk="1" hangingPunct="1"/>
            <a:r>
              <a:rPr lang="nl-NL" altLang="nl-NL" dirty="0" smtClean="0"/>
              <a:t>Beschermd (met name fauna): zorgplicht en verbodsbepalingen gelden beide</a:t>
            </a:r>
          </a:p>
          <a:p>
            <a:pPr lvl="1" eaLnBrk="1" hangingPunct="1"/>
            <a:r>
              <a:rPr lang="nl-NL" altLang="nl-NL" dirty="0" smtClean="0"/>
              <a:t>Vogelrichtlijn  (Europees)</a:t>
            </a:r>
            <a:endParaRPr lang="nl-NL" altLang="nl-NL" dirty="0" smtClean="0"/>
          </a:p>
          <a:p>
            <a:pPr lvl="1" eaLnBrk="1" hangingPunct="1"/>
            <a:r>
              <a:rPr lang="nl-NL" altLang="nl-NL" dirty="0" smtClean="0"/>
              <a:t>Habitatrichtlijn (Europees)</a:t>
            </a:r>
          </a:p>
          <a:p>
            <a:pPr lvl="1" eaLnBrk="1" hangingPunct="1"/>
            <a:r>
              <a:rPr lang="nl-NL" altLang="nl-NL" dirty="0" smtClean="0"/>
              <a:t>Andere beschermende soorten (Nederlands)</a:t>
            </a:r>
          </a:p>
          <a:p>
            <a:pPr lvl="1" eaLnBrk="1" hangingPunct="1"/>
            <a:r>
              <a:rPr lang="nl-NL" altLang="nl-NL" dirty="0" smtClean="0"/>
              <a:t>Doelsoorten (Provincie)</a:t>
            </a:r>
            <a:endParaRPr lang="nl-NL" altLang="nl-NL" dirty="0" smtClean="0"/>
          </a:p>
          <a:p>
            <a:pPr algn="ctr" eaLnBrk="1" hangingPunct="1">
              <a:buClrTx/>
              <a:buFont typeface="Arial" panose="020B0604020202020204" pitchFamily="34" charset="0"/>
              <a:buNone/>
            </a:pPr>
            <a:endParaRPr lang="nl-NL" altLang="nl-NL" sz="2540" dirty="0">
              <a:latin typeface="Lucida Sans" panose="020B0602030504020204" pitchFamily="34" charset="0"/>
            </a:endParaRPr>
          </a:p>
        </p:txBody>
      </p:sp>
    </p:spTree>
    <p:extLst>
      <p:ext uri="{BB962C8B-B14F-4D97-AF65-F5344CB8AC3E}">
        <p14:creationId xmlns:p14="http://schemas.microsoft.com/office/powerpoint/2010/main" val="3354227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410465" y="761067"/>
            <a:ext cx="8311978" cy="954273"/>
          </a:xfrm>
        </p:spPr>
        <p:txBody>
          <a:bodyPr/>
          <a:lstStyle/>
          <a:p>
            <a:pPr eaLnBrk="1" hangingPunct="1"/>
            <a:r>
              <a:rPr lang="nl-NL" altLang="nl-NL" dirty="0" smtClean="0"/>
              <a:t> 2 In </a:t>
            </a:r>
            <a:r>
              <a:rPr lang="nl-NL" altLang="nl-NL" dirty="0" smtClean="0"/>
              <a:t>welke tabel valt </a:t>
            </a:r>
            <a:r>
              <a:rPr lang="nl-NL" altLang="nl-NL" dirty="0" smtClean="0"/>
              <a:t/>
            </a:r>
            <a:br>
              <a:rPr lang="nl-NL" altLang="nl-NL" dirty="0" smtClean="0"/>
            </a:br>
            <a:r>
              <a:rPr lang="nl-NL" altLang="nl-NL" dirty="0"/>
              <a:t> </a:t>
            </a:r>
            <a:r>
              <a:rPr lang="nl-NL" altLang="nl-NL" dirty="0" smtClean="0"/>
              <a:t>   flora en  fauna</a:t>
            </a:r>
            <a:r>
              <a:rPr lang="nl-NL" altLang="nl-NL" dirty="0" smtClean="0"/>
              <a:t>?</a:t>
            </a:r>
          </a:p>
        </p:txBody>
      </p:sp>
      <p:sp>
        <p:nvSpPr>
          <p:cNvPr id="76803" name="Rectangle 3"/>
          <p:cNvSpPr>
            <a:spLocks noGrp="1" noChangeArrowheads="1"/>
          </p:cNvSpPr>
          <p:nvPr>
            <p:ph type="body" idx="1"/>
          </p:nvPr>
        </p:nvSpPr>
        <p:spPr/>
        <p:txBody>
          <a:bodyPr/>
          <a:lstStyle/>
          <a:p>
            <a:pPr eaLnBrk="1" hangingPunct="1"/>
            <a:r>
              <a:rPr lang="nl-NL" altLang="nl-NL" dirty="0" smtClean="0"/>
              <a:t>De mol</a:t>
            </a:r>
          </a:p>
          <a:p>
            <a:pPr eaLnBrk="1" hangingPunct="1"/>
            <a:r>
              <a:rPr lang="nl-NL" altLang="nl-NL" dirty="0" smtClean="0"/>
              <a:t>Das</a:t>
            </a:r>
          </a:p>
          <a:p>
            <a:pPr eaLnBrk="1" hangingPunct="1"/>
            <a:r>
              <a:rPr lang="nl-NL" altLang="nl-NL" dirty="0" smtClean="0"/>
              <a:t>Kluwenklokje</a:t>
            </a:r>
            <a:endParaRPr lang="nl-NL" altLang="nl-NL" dirty="0" smtClean="0"/>
          </a:p>
          <a:p>
            <a:pPr eaLnBrk="1" hangingPunct="1"/>
            <a:r>
              <a:rPr lang="nl-NL" altLang="nl-NL" dirty="0" smtClean="0"/>
              <a:t>Rietorchis</a:t>
            </a:r>
          </a:p>
          <a:p>
            <a:pPr eaLnBrk="1" hangingPunct="1"/>
            <a:r>
              <a:rPr lang="nl-NL" altLang="nl-NL" dirty="0" smtClean="0"/>
              <a:t>Dotterbloem</a:t>
            </a:r>
          </a:p>
          <a:p>
            <a:pPr eaLnBrk="1" hangingPunct="1"/>
            <a:r>
              <a:rPr lang="nl-NL" altLang="nl-NL" dirty="0" smtClean="0"/>
              <a:t>Ree</a:t>
            </a:r>
          </a:p>
          <a:p>
            <a:pPr eaLnBrk="1" hangingPunct="1"/>
            <a:r>
              <a:rPr lang="nl-NL" altLang="nl-NL" dirty="0" smtClean="0"/>
              <a:t>Steenmarter</a:t>
            </a:r>
          </a:p>
          <a:p>
            <a:pPr eaLnBrk="1" hangingPunct="1"/>
            <a:r>
              <a:rPr lang="nl-NL" altLang="nl-NL" dirty="0" smtClean="0"/>
              <a:t>Adder</a:t>
            </a:r>
          </a:p>
          <a:p>
            <a:pPr eaLnBrk="1" hangingPunct="1"/>
            <a:r>
              <a:rPr lang="nl-NL" altLang="nl-NL" dirty="0" smtClean="0"/>
              <a:t>Zandhagedis</a:t>
            </a:r>
          </a:p>
          <a:p>
            <a:pPr eaLnBrk="1" hangingPunct="1"/>
            <a:r>
              <a:rPr lang="nl-NL" altLang="nl-NL" dirty="0" smtClean="0"/>
              <a:t>Bittervoorn</a:t>
            </a:r>
          </a:p>
        </p:txBody>
      </p:sp>
      <p:pic>
        <p:nvPicPr>
          <p:cNvPr id="2" name="Afbeelding 1"/>
          <p:cNvPicPr>
            <a:picLocks noChangeAspect="1"/>
          </p:cNvPicPr>
          <p:nvPr/>
        </p:nvPicPr>
        <p:blipFill>
          <a:blip r:embed="rId2"/>
          <a:stretch>
            <a:fillRect/>
          </a:stretch>
        </p:blipFill>
        <p:spPr>
          <a:xfrm>
            <a:off x="2138936" y="655984"/>
            <a:ext cx="1164437" cy="1164437"/>
          </a:xfrm>
          <a:prstGeom prst="rect">
            <a:avLst/>
          </a:prstGeom>
        </p:spPr>
      </p:pic>
    </p:spTree>
    <p:extLst>
      <p:ext uri="{BB962C8B-B14F-4D97-AF65-F5344CB8AC3E}">
        <p14:creationId xmlns:p14="http://schemas.microsoft.com/office/powerpoint/2010/main" val="398065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713567" y="761068"/>
            <a:ext cx="8573340" cy="954273"/>
          </a:xfrm>
        </p:spPr>
        <p:txBody>
          <a:bodyPr/>
          <a:lstStyle/>
          <a:p>
            <a:pPr eaLnBrk="1" hangingPunct="1"/>
            <a:r>
              <a:rPr lang="nl-NL" altLang="nl-NL" dirty="0" err="1" smtClean="0"/>
              <a:t>Europeesbeschermde</a:t>
            </a:r>
            <a:r>
              <a:rPr lang="nl-NL" altLang="nl-NL" dirty="0" smtClean="0"/>
              <a:t> </a:t>
            </a:r>
            <a:r>
              <a:rPr lang="nl-NL" altLang="nl-NL" dirty="0" smtClean="0"/>
              <a:t>soorten </a:t>
            </a:r>
          </a:p>
        </p:txBody>
      </p:sp>
      <p:pic>
        <p:nvPicPr>
          <p:cNvPr id="80899" name="Picture 3" descr="ruige dwergvleerm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09" y="1963972"/>
            <a:ext cx="3059387" cy="206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ringsl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646" y="1844706"/>
            <a:ext cx="3963258" cy="26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descr="HAZELW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4" y="4437037"/>
            <a:ext cx="3385318" cy="220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AutoShape 10" descr="9k="/>
          <p:cNvSpPr>
            <a:spLocks noChangeAspect="1" noChangeArrowheads="1"/>
          </p:cNvSpPr>
          <p:nvPr/>
        </p:nvSpPr>
        <p:spPr bwMode="auto">
          <a:xfrm>
            <a:off x="4971201" y="2672975"/>
            <a:ext cx="2247919" cy="151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SzPct val="120000"/>
              <a:buChar char="•"/>
              <a:defRPr>
                <a:solidFill>
                  <a:schemeClr val="tx2"/>
                </a:solidFill>
                <a:latin typeface="Arial" panose="020B0604020202020204" pitchFamily="34" charset="0"/>
                <a:cs typeface="Arial" panose="020B0604020202020204" pitchFamily="34" charset="0"/>
              </a:defRPr>
            </a:lvl2pPr>
            <a:lvl3pPr marL="1143000" indent="-228600">
              <a:spcBef>
                <a:spcPct val="20000"/>
              </a:spcBef>
              <a:buSzPct val="80000"/>
              <a:buFont typeface="Wingdings" panose="05000000000000000000" pitchFamily="2" charset="2"/>
              <a:buChar char="§"/>
              <a:defRPr sz="1600" i="1">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fontAlgn="base">
              <a:spcAft>
                <a:spcPct val="0"/>
              </a:spcAft>
              <a:buClr>
                <a:srgbClr val="426334"/>
              </a:buClr>
            </a:pPr>
            <a:endParaRPr lang="nl-NL" altLang="nl-NL" sz="1905">
              <a:solidFill>
                <a:srgbClr val="426334"/>
              </a:solidFill>
            </a:endParaRPr>
          </a:p>
        </p:txBody>
      </p:sp>
      <p:pic>
        <p:nvPicPr>
          <p:cNvPr id="3" name="Tijdelijke aanduiding voor inhoud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958880" y="3742059"/>
            <a:ext cx="2190750" cy="2828925"/>
          </a:xfrm>
        </p:spPr>
      </p:pic>
      <p:pic>
        <p:nvPicPr>
          <p:cNvPr id="4" name="Afbeelding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4677" y="4214559"/>
            <a:ext cx="2852919" cy="2145052"/>
          </a:xfrm>
          <a:prstGeom prst="rect">
            <a:avLst/>
          </a:prstGeom>
        </p:spPr>
      </p:pic>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4322" y="2060967"/>
            <a:ext cx="3157838" cy="1899637"/>
          </a:xfrm>
          <a:prstGeom prst="rect">
            <a:avLst/>
          </a:prstGeom>
        </p:spPr>
      </p:pic>
    </p:spTree>
    <p:extLst>
      <p:ext uri="{BB962C8B-B14F-4D97-AF65-F5344CB8AC3E}">
        <p14:creationId xmlns:p14="http://schemas.microsoft.com/office/powerpoint/2010/main" val="296669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6">
      <a:dk1>
        <a:srgbClr val="426334"/>
      </a:dk1>
      <a:lt1>
        <a:srgbClr val="FFFFFF"/>
      </a:lt1>
      <a:dk2>
        <a:srgbClr val="426334"/>
      </a:dk2>
      <a:lt2>
        <a:srgbClr val="426334"/>
      </a:lt2>
      <a:accent1>
        <a:srgbClr val="7EB068"/>
      </a:accent1>
      <a:accent2>
        <a:srgbClr val="83943A"/>
      </a:accent2>
      <a:accent3>
        <a:srgbClr val="B0B7AE"/>
      </a:accent3>
      <a:accent4>
        <a:srgbClr val="DADADA"/>
      </a:accent4>
      <a:accent5>
        <a:srgbClr val="C0D4B9"/>
      </a:accent5>
      <a:accent6>
        <a:srgbClr val="768634"/>
      </a:accent6>
      <a:hlink>
        <a:srgbClr val="CCB400"/>
      </a:hlink>
      <a:folHlink>
        <a:srgbClr val="777777"/>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6400" tIns="43200" rIns="86400" bIns="43200" numCol="1" anchor="t" anchorCtr="0" compatLnSpc="1">
        <a:prstTxWarp prst="textNoShape">
          <a:avLst/>
        </a:prstTxWarp>
      </a:bodyPr>
      <a:lstStyle>
        <a:defPPr marL="539750" marR="0" indent="-539750" algn="l" defTabSz="863600" rtl="0" eaLnBrk="1" fontAlgn="base" latinLnBrk="0" hangingPunct="1">
          <a:lnSpc>
            <a:spcPct val="100000"/>
          </a:lnSpc>
          <a:spcBef>
            <a:spcPct val="20000"/>
          </a:spcBef>
          <a:spcAft>
            <a:spcPct val="0"/>
          </a:spcAft>
          <a:buClr>
            <a:schemeClr val="tx2"/>
          </a:buClr>
          <a:buSzTx/>
          <a:buFont typeface="Arial" charset="0"/>
          <a:buChar char="►"/>
          <a:tabLst/>
          <a:defRPr kumimoji="0" lang="nl-NL" sz="1800" b="1"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6400" tIns="43200" rIns="86400" bIns="43200" numCol="1" anchor="t" anchorCtr="0" compatLnSpc="1">
        <a:prstTxWarp prst="textNoShape">
          <a:avLst/>
        </a:prstTxWarp>
      </a:bodyPr>
      <a:lstStyle>
        <a:defPPr marL="539750" marR="0" indent="-539750" algn="l" defTabSz="863600" rtl="0" eaLnBrk="1" fontAlgn="base" latinLnBrk="0" hangingPunct="1">
          <a:lnSpc>
            <a:spcPct val="100000"/>
          </a:lnSpc>
          <a:spcBef>
            <a:spcPct val="20000"/>
          </a:spcBef>
          <a:spcAft>
            <a:spcPct val="0"/>
          </a:spcAft>
          <a:buClr>
            <a:schemeClr val="tx2"/>
          </a:buClr>
          <a:buSzTx/>
          <a:buFont typeface="Arial" charset="0"/>
          <a:buChar char="►"/>
          <a:tabLst/>
          <a:defRPr kumimoji="0" lang="nl-NL" sz="1800" b="1"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2D2015"/>
        </a:dk1>
        <a:lt1>
          <a:srgbClr val="FFFFFF"/>
        </a:lt1>
        <a:dk2>
          <a:srgbClr val="523E26"/>
        </a:dk2>
        <a:lt2>
          <a:srgbClr val="835F25"/>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4">
        <a:dk1>
          <a:srgbClr val="2D2015"/>
        </a:dk1>
        <a:lt1>
          <a:srgbClr val="FFFFFF"/>
        </a:lt1>
        <a:dk2>
          <a:srgbClr val="523E26"/>
        </a:dk2>
        <a:lt2>
          <a:srgbClr val="503F1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5">
        <a:dk1>
          <a:srgbClr val="2D2015"/>
        </a:dk1>
        <a:lt1>
          <a:srgbClr val="FFFFFF"/>
        </a:lt1>
        <a:dk2>
          <a:srgbClr val="503F14"/>
        </a:dk2>
        <a:lt2>
          <a:srgbClr val="503F14"/>
        </a:lt2>
        <a:accent1>
          <a:srgbClr val="8C7B70"/>
        </a:accent1>
        <a:accent2>
          <a:srgbClr val="AD8A46"/>
        </a:accent2>
        <a:accent3>
          <a:srgbClr val="B3AFAA"/>
        </a:accent3>
        <a:accent4>
          <a:srgbClr val="DADADA"/>
        </a:accent4>
        <a:accent5>
          <a:srgbClr val="C5BFBB"/>
        </a:accent5>
        <a:accent6>
          <a:srgbClr val="9C7D3F"/>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6">
        <a:dk1>
          <a:srgbClr val="426334"/>
        </a:dk1>
        <a:lt1>
          <a:srgbClr val="FFFFFF"/>
        </a:lt1>
        <a:dk2>
          <a:srgbClr val="426334"/>
        </a:dk2>
        <a:lt2>
          <a:srgbClr val="426334"/>
        </a:lt2>
        <a:accent1>
          <a:srgbClr val="7EB068"/>
        </a:accent1>
        <a:accent2>
          <a:srgbClr val="83943A"/>
        </a:accent2>
        <a:accent3>
          <a:srgbClr val="B0B7AE"/>
        </a:accent3>
        <a:accent4>
          <a:srgbClr val="DADADA"/>
        </a:accent4>
        <a:accent5>
          <a:srgbClr val="C0D4B9"/>
        </a:accent5>
        <a:accent6>
          <a:srgbClr val="768634"/>
        </a:accent6>
        <a:hlink>
          <a:srgbClr val="CCB40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ardontwerp">
  <a:themeElements>
    <a:clrScheme name="Standaardontwerp 16">
      <a:dk1>
        <a:srgbClr val="426334"/>
      </a:dk1>
      <a:lt1>
        <a:srgbClr val="FFFFFF"/>
      </a:lt1>
      <a:dk2>
        <a:srgbClr val="426334"/>
      </a:dk2>
      <a:lt2>
        <a:srgbClr val="426334"/>
      </a:lt2>
      <a:accent1>
        <a:srgbClr val="7EB068"/>
      </a:accent1>
      <a:accent2>
        <a:srgbClr val="83943A"/>
      </a:accent2>
      <a:accent3>
        <a:srgbClr val="B0B7AE"/>
      </a:accent3>
      <a:accent4>
        <a:srgbClr val="DADADA"/>
      </a:accent4>
      <a:accent5>
        <a:srgbClr val="C0D4B9"/>
      </a:accent5>
      <a:accent6>
        <a:srgbClr val="768634"/>
      </a:accent6>
      <a:hlink>
        <a:srgbClr val="CCB400"/>
      </a:hlink>
      <a:folHlink>
        <a:srgbClr val="777777"/>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6400" tIns="43200" rIns="86400" bIns="43200" numCol="1" anchor="t" anchorCtr="0" compatLnSpc="1">
        <a:prstTxWarp prst="textNoShape">
          <a:avLst/>
        </a:prstTxWarp>
      </a:bodyPr>
      <a:lstStyle>
        <a:defPPr marL="539750" marR="0" indent="-539750" algn="l" defTabSz="863600" rtl="0" eaLnBrk="1" fontAlgn="base" latinLnBrk="0" hangingPunct="1">
          <a:lnSpc>
            <a:spcPct val="100000"/>
          </a:lnSpc>
          <a:spcBef>
            <a:spcPct val="20000"/>
          </a:spcBef>
          <a:spcAft>
            <a:spcPct val="0"/>
          </a:spcAft>
          <a:buClr>
            <a:schemeClr val="tx2"/>
          </a:buClr>
          <a:buSzTx/>
          <a:buFont typeface="Arial" charset="0"/>
          <a:buChar char="►"/>
          <a:tabLst/>
          <a:defRPr kumimoji="0" lang="nl-NL" sz="1800" b="1"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6400" tIns="43200" rIns="86400" bIns="43200" numCol="1" anchor="t" anchorCtr="0" compatLnSpc="1">
        <a:prstTxWarp prst="textNoShape">
          <a:avLst/>
        </a:prstTxWarp>
      </a:bodyPr>
      <a:lstStyle>
        <a:defPPr marL="539750" marR="0" indent="-539750" algn="l" defTabSz="863600" rtl="0" eaLnBrk="1" fontAlgn="base" latinLnBrk="0" hangingPunct="1">
          <a:lnSpc>
            <a:spcPct val="100000"/>
          </a:lnSpc>
          <a:spcBef>
            <a:spcPct val="20000"/>
          </a:spcBef>
          <a:spcAft>
            <a:spcPct val="0"/>
          </a:spcAft>
          <a:buClr>
            <a:schemeClr val="tx2"/>
          </a:buClr>
          <a:buSzTx/>
          <a:buFont typeface="Arial" charset="0"/>
          <a:buChar char="►"/>
          <a:tabLst/>
          <a:defRPr kumimoji="0" lang="nl-NL" sz="1800" b="1"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2D2015"/>
        </a:dk1>
        <a:lt1>
          <a:srgbClr val="FFFFFF"/>
        </a:lt1>
        <a:dk2>
          <a:srgbClr val="523E26"/>
        </a:dk2>
        <a:lt2>
          <a:srgbClr val="835F25"/>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4">
        <a:dk1>
          <a:srgbClr val="2D2015"/>
        </a:dk1>
        <a:lt1>
          <a:srgbClr val="FFFFFF"/>
        </a:lt1>
        <a:dk2>
          <a:srgbClr val="523E26"/>
        </a:dk2>
        <a:lt2>
          <a:srgbClr val="503F1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5">
        <a:dk1>
          <a:srgbClr val="2D2015"/>
        </a:dk1>
        <a:lt1>
          <a:srgbClr val="FFFFFF"/>
        </a:lt1>
        <a:dk2>
          <a:srgbClr val="503F14"/>
        </a:dk2>
        <a:lt2>
          <a:srgbClr val="503F14"/>
        </a:lt2>
        <a:accent1>
          <a:srgbClr val="8C7B70"/>
        </a:accent1>
        <a:accent2>
          <a:srgbClr val="AD8A46"/>
        </a:accent2>
        <a:accent3>
          <a:srgbClr val="B3AFAA"/>
        </a:accent3>
        <a:accent4>
          <a:srgbClr val="DADADA"/>
        </a:accent4>
        <a:accent5>
          <a:srgbClr val="C5BFBB"/>
        </a:accent5>
        <a:accent6>
          <a:srgbClr val="9C7D3F"/>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6">
        <a:dk1>
          <a:srgbClr val="426334"/>
        </a:dk1>
        <a:lt1>
          <a:srgbClr val="FFFFFF"/>
        </a:lt1>
        <a:dk2>
          <a:srgbClr val="426334"/>
        </a:dk2>
        <a:lt2>
          <a:srgbClr val="426334"/>
        </a:lt2>
        <a:accent1>
          <a:srgbClr val="7EB068"/>
        </a:accent1>
        <a:accent2>
          <a:srgbClr val="83943A"/>
        </a:accent2>
        <a:accent3>
          <a:srgbClr val="B0B7AE"/>
        </a:accent3>
        <a:accent4>
          <a:srgbClr val="DADADA"/>
        </a:accent4>
        <a:accent5>
          <a:srgbClr val="C0D4B9"/>
        </a:accent5>
        <a:accent6>
          <a:srgbClr val="768634"/>
        </a:accent6>
        <a:hlink>
          <a:srgbClr val="CCB40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ardontwerp">
  <a:themeElements>
    <a:clrScheme name="Standaardontwerp 16">
      <a:dk1>
        <a:srgbClr val="426334"/>
      </a:dk1>
      <a:lt1>
        <a:srgbClr val="FFFFFF"/>
      </a:lt1>
      <a:dk2>
        <a:srgbClr val="426334"/>
      </a:dk2>
      <a:lt2>
        <a:srgbClr val="426334"/>
      </a:lt2>
      <a:accent1>
        <a:srgbClr val="7EB068"/>
      </a:accent1>
      <a:accent2>
        <a:srgbClr val="83943A"/>
      </a:accent2>
      <a:accent3>
        <a:srgbClr val="B0B7AE"/>
      </a:accent3>
      <a:accent4>
        <a:srgbClr val="DADADA"/>
      </a:accent4>
      <a:accent5>
        <a:srgbClr val="C0D4B9"/>
      </a:accent5>
      <a:accent6>
        <a:srgbClr val="768634"/>
      </a:accent6>
      <a:hlink>
        <a:srgbClr val="CCB400"/>
      </a:hlink>
      <a:folHlink>
        <a:srgbClr val="777777"/>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6400" tIns="43200" rIns="86400" bIns="43200" numCol="1" anchor="t" anchorCtr="0" compatLnSpc="1">
        <a:prstTxWarp prst="textNoShape">
          <a:avLst/>
        </a:prstTxWarp>
      </a:bodyPr>
      <a:lstStyle>
        <a:defPPr marL="539750" marR="0" indent="-539750" algn="l" defTabSz="863600" rtl="0" eaLnBrk="1" fontAlgn="base" latinLnBrk="0" hangingPunct="1">
          <a:lnSpc>
            <a:spcPct val="100000"/>
          </a:lnSpc>
          <a:spcBef>
            <a:spcPct val="20000"/>
          </a:spcBef>
          <a:spcAft>
            <a:spcPct val="0"/>
          </a:spcAft>
          <a:buClr>
            <a:schemeClr val="tx2"/>
          </a:buClr>
          <a:buSzTx/>
          <a:buFont typeface="Arial" charset="0"/>
          <a:buChar char="►"/>
          <a:tabLst/>
          <a:defRPr kumimoji="0" lang="nl-NL" sz="1800" b="1"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6400" tIns="43200" rIns="86400" bIns="43200" numCol="1" anchor="t" anchorCtr="0" compatLnSpc="1">
        <a:prstTxWarp prst="textNoShape">
          <a:avLst/>
        </a:prstTxWarp>
      </a:bodyPr>
      <a:lstStyle>
        <a:defPPr marL="539750" marR="0" indent="-539750" algn="l" defTabSz="863600" rtl="0" eaLnBrk="1" fontAlgn="base" latinLnBrk="0" hangingPunct="1">
          <a:lnSpc>
            <a:spcPct val="100000"/>
          </a:lnSpc>
          <a:spcBef>
            <a:spcPct val="20000"/>
          </a:spcBef>
          <a:spcAft>
            <a:spcPct val="0"/>
          </a:spcAft>
          <a:buClr>
            <a:schemeClr val="tx2"/>
          </a:buClr>
          <a:buSzTx/>
          <a:buFont typeface="Arial" charset="0"/>
          <a:buChar char="►"/>
          <a:tabLst/>
          <a:defRPr kumimoji="0" lang="nl-NL" sz="1800" b="1"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2D2015"/>
        </a:dk1>
        <a:lt1>
          <a:srgbClr val="FFFFFF"/>
        </a:lt1>
        <a:dk2>
          <a:srgbClr val="523E26"/>
        </a:dk2>
        <a:lt2>
          <a:srgbClr val="835F25"/>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4">
        <a:dk1>
          <a:srgbClr val="2D2015"/>
        </a:dk1>
        <a:lt1>
          <a:srgbClr val="FFFFFF"/>
        </a:lt1>
        <a:dk2>
          <a:srgbClr val="523E26"/>
        </a:dk2>
        <a:lt2>
          <a:srgbClr val="503F1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5">
        <a:dk1>
          <a:srgbClr val="2D2015"/>
        </a:dk1>
        <a:lt1>
          <a:srgbClr val="FFFFFF"/>
        </a:lt1>
        <a:dk2>
          <a:srgbClr val="503F14"/>
        </a:dk2>
        <a:lt2>
          <a:srgbClr val="503F14"/>
        </a:lt2>
        <a:accent1>
          <a:srgbClr val="8C7B70"/>
        </a:accent1>
        <a:accent2>
          <a:srgbClr val="AD8A46"/>
        </a:accent2>
        <a:accent3>
          <a:srgbClr val="B3AFAA"/>
        </a:accent3>
        <a:accent4>
          <a:srgbClr val="DADADA"/>
        </a:accent4>
        <a:accent5>
          <a:srgbClr val="C5BFBB"/>
        </a:accent5>
        <a:accent6>
          <a:srgbClr val="9C7D3F"/>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6">
        <a:dk1>
          <a:srgbClr val="426334"/>
        </a:dk1>
        <a:lt1>
          <a:srgbClr val="FFFFFF"/>
        </a:lt1>
        <a:dk2>
          <a:srgbClr val="426334"/>
        </a:dk2>
        <a:lt2>
          <a:srgbClr val="426334"/>
        </a:lt2>
        <a:accent1>
          <a:srgbClr val="7EB068"/>
        </a:accent1>
        <a:accent2>
          <a:srgbClr val="83943A"/>
        </a:accent2>
        <a:accent3>
          <a:srgbClr val="B0B7AE"/>
        </a:accent3>
        <a:accent4>
          <a:srgbClr val="DADADA"/>
        </a:accent4>
        <a:accent5>
          <a:srgbClr val="C0D4B9"/>
        </a:accent5>
        <a:accent6>
          <a:srgbClr val="768634"/>
        </a:accent6>
        <a:hlink>
          <a:srgbClr val="CCB40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641</Words>
  <Application>Microsoft Office PowerPoint</Application>
  <PresentationFormat>Breedbeeld</PresentationFormat>
  <Paragraphs>145</Paragraphs>
  <Slides>23</Slides>
  <Notes>5</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23</vt:i4>
      </vt:variant>
    </vt:vector>
  </HeadingPairs>
  <TitlesOfParts>
    <vt:vector size="31" baseType="lpstr">
      <vt:lpstr>Arial</vt:lpstr>
      <vt:lpstr>Calibri</vt:lpstr>
      <vt:lpstr>Lucida Sans</vt:lpstr>
      <vt:lpstr>Lucida Sans Unicode</vt:lpstr>
      <vt:lpstr>Wingdings</vt:lpstr>
      <vt:lpstr>Standaardontwerp</vt:lpstr>
      <vt:lpstr>1_Standaardontwerp</vt:lpstr>
      <vt:lpstr>2_Standaardontwerp</vt:lpstr>
      <vt:lpstr>Certificering deskundig en zorgvuldig handelen flora en fauna,  Wet natuurbescherming </vt:lpstr>
      <vt:lpstr>Instrumenten voor beheer</vt:lpstr>
      <vt:lpstr>Instrumenten, middelen en begrippen</vt:lpstr>
      <vt:lpstr>“Verruiming”</vt:lpstr>
      <vt:lpstr>1 Klopt dit en waarom?</vt:lpstr>
      <vt:lpstr>PowerPoint-presentatie</vt:lpstr>
      <vt:lpstr>Opdeling flora en fauna</vt:lpstr>
      <vt:lpstr> 2 In welke tabel valt      flora en  fauna?</vt:lpstr>
      <vt:lpstr>Europeesbeschermde soorten </vt:lpstr>
      <vt:lpstr>Vogels</vt:lpstr>
      <vt:lpstr>Nederland beschermde soorten</vt:lpstr>
      <vt:lpstr>Ontheffing of gedragscode ?</vt:lpstr>
      <vt:lpstr>Gedragscodes </vt:lpstr>
      <vt:lpstr>Gedragscodes </vt:lpstr>
      <vt:lpstr>Waar komen beschermde soorten voor ? </vt:lpstr>
      <vt:lpstr>Beheer</vt:lpstr>
      <vt:lpstr>Bestendig beheer</vt:lpstr>
      <vt:lpstr>Niet bestendig beheer/ontwikkeling</vt:lpstr>
      <vt:lpstr>Essentie in de praktijk</vt:lpstr>
      <vt:lpstr>Kennis van beschermde soorten en waar ze wonen, hoe ze voedsel krijgen en zich voortplanten</vt:lpstr>
      <vt:lpstr>Soorteninformatie</vt:lpstr>
      <vt:lpstr>Opdracht De 4 V’s en VRVP (Binnen of buiten)  Aan de hand van soortengids</vt:lpstr>
      <vt:lpstr>Afsluiting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11</cp:revision>
  <dcterms:created xsi:type="dcterms:W3CDTF">2017-05-15T07:43:10Z</dcterms:created>
  <dcterms:modified xsi:type="dcterms:W3CDTF">2017-05-15T09:26:05Z</dcterms:modified>
</cp:coreProperties>
</file>